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ia Player" initials="GP" lastIdx="1" clrIdx="0">
    <p:extLst>
      <p:ext uri="{19B8F6BF-5375-455C-9EA6-DF929625EA0E}">
        <p15:presenceInfo xmlns:p15="http://schemas.microsoft.com/office/powerpoint/2012/main" userId="Georgia Play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53" d="100"/>
          <a:sy n="53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11640"/>
              </p:ext>
            </p:extLst>
          </p:nvPr>
        </p:nvGraphicFramePr>
        <p:xfrm>
          <a:off x="5025136" y="1130166"/>
          <a:ext cx="4727309" cy="3434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7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009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Three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 of the biggest Anglo-Saxon tribes that settled.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176">
                <a:tc>
                  <a:txBody>
                    <a:bodyPr/>
                    <a:lstStyle/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386750" y="362081"/>
            <a:ext cx="6818722" cy="7694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Who stood here before us?</a:t>
            </a:r>
            <a:endParaRPr lang="en-GB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8534026" y="673937"/>
            <a:ext cx="3312702" cy="36933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b="1" cap="none" spc="0" dirty="0">
                <a:ln w="0">
                  <a:solidFill>
                    <a:schemeClr val="tx1"/>
                  </a:solidFill>
                </a:ln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46736"/>
              </p:ext>
            </p:extLst>
          </p:nvPr>
        </p:nvGraphicFramePr>
        <p:xfrm>
          <a:off x="497128" y="1131522"/>
          <a:ext cx="4277582" cy="7967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624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3061958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1992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latin typeface="Gill Sans MT" panose="020B0502020104020203" pitchFamily="34" charset="77"/>
                        </a:rPr>
                        <a:t>ESSENTIAL VOCABULARY</a:t>
                      </a:r>
                      <a:endParaRPr lang="en-GB" sz="10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8792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artefact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An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object made by a human being which is of interest to an archaeologist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8792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invaders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person or group who enters an area and take control of it by force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0965395"/>
                  </a:ext>
                </a:extLst>
              </a:tr>
              <a:tr h="48792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settlers</a:t>
                      </a:r>
                      <a:r>
                        <a:rPr lang="en-GB" sz="1200" b="1" baseline="0" dirty="0" smtClean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person who moves with a group of others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to live in a new country or area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45220"/>
                  </a:ext>
                </a:extLst>
              </a:tr>
              <a:tr h="47903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shield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piece of metal or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other material held by straps or handles used for protection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984458"/>
                  </a:ext>
                </a:extLst>
              </a:tr>
              <a:tr h="57185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Angles, Saxons and</a:t>
                      </a:r>
                      <a:r>
                        <a:rPr lang="en-GB" sz="1200" b="1" baseline="0" dirty="0" smtClean="0">
                          <a:latin typeface="Gill Sans MT" panose="020B0502020104020203" pitchFamily="34" charset="77"/>
                        </a:rPr>
                        <a:t> Jutes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The three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biggest Anglo-Saxon tribes that settled in what we now know as Britain 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5748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tribes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social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group made up of many families and generations that share the same language and beliefs.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4714345"/>
                  </a:ext>
                </a:extLst>
              </a:tr>
              <a:tr h="41300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kingdoms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An area ruled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by a king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292799"/>
                  </a:ext>
                </a:extLst>
              </a:tr>
              <a:tr h="34311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origins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The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point or place where something begins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1647568"/>
                  </a:ext>
                </a:extLst>
              </a:tr>
              <a:tr h="45748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archaeologist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person who studies human history and prehistory through the excavation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of sites and the analysis of artefacts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united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Joined together for a common purpose or by common feelings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5748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tension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feeling of fear or anger between two groups of people who do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not trust each other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393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raiders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person who attacks an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enemy in their territory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54330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Anglo Saxons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group that settled in what is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now </a:t>
                      </a: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England in the Early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Middle Ages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9595607"/>
                  </a:ext>
                </a:extLst>
              </a:tr>
              <a:tr h="54330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77"/>
                        </a:rPr>
                        <a:t>Vikings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group of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Scandinavian seafaring pirates and traders who raided and settled in what is now Britain and Ireland.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690438"/>
                  </a:ext>
                </a:extLst>
              </a:tr>
              <a:tr h="54330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0"/>
                        </a:rPr>
                        <a:t>clay</a:t>
                      </a:r>
                      <a:endParaRPr lang="en-GB" sz="12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A natural soil material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containing minerals which can be moulded when wet and hardens when dries or is fired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127429"/>
                  </a:ext>
                </a:extLst>
              </a:tr>
              <a:tr h="54330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Gill Sans MT" panose="020B0502020104020203" pitchFamily="34" charset="0"/>
                        </a:rPr>
                        <a:t>moulded </a:t>
                      </a:r>
                      <a:endParaRPr lang="en-GB" sz="12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Gill Sans MT" panose="020B0502020104020203" pitchFamily="34" charset="77"/>
                        </a:rPr>
                        <a:t>To make</a:t>
                      </a:r>
                      <a:r>
                        <a:rPr lang="en-GB" sz="900" baseline="0" dirty="0" smtClean="0">
                          <a:latin typeface="Gill Sans MT" panose="020B0502020104020203" pitchFamily="34" charset="77"/>
                        </a:rPr>
                        <a:t> a soft substance have a particular shape</a:t>
                      </a:r>
                      <a:endParaRPr lang="en-GB" sz="9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51665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331694" y="309282"/>
            <a:ext cx="12138212" cy="8982636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531979"/>
              </p:ext>
            </p:extLst>
          </p:nvPr>
        </p:nvGraphicFramePr>
        <p:xfrm>
          <a:off x="5003349" y="4639556"/>
          <a:ext cx="4749096" cy="3764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9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0361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The Vikings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 travelled in longships to what we now call Britain and Ireland as their homelands were flooding.  They settled here.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4405">
                <a:tc>
                  <a:txBody>
                    <a:bodyPr/>
                    <a:lstStyle/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124" y="1538393"/>
            <a:ext cx="4625690" cy="29686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9859" y="1126237"/>
            <a:ext cx="2272549" cy="43426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232" y="5468923"/>
            <a:ext cx="4579072" cy="28996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8718" y="5495272"/>
            <a:ext cx="2272549" cy="3131230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09414"/>
              </p:ext>
            </p:extLst>
          </p:nvPr>
        </p:nvGraphicFramePr>
        <p:xfrm>
          <a:off x="5003349" y="8445835"/>
          <a:ext cx="730387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3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92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King Alfred of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 Wessex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82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King Alfred ruled from 871 – 899. He made peace with the Vikings and some of them settled in their own area of eastern England called Danelaw.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9975861" y="8180832"/>
            <a:ext cx="753099" cy="445672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112811" y="134112"/>
            <a:ext cx="330731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Assessment</a:t>
            </a:r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62637"/>
              </p:ext>
            </p:extLst>
          </p:nvPr>
        </p:nvGraphicFramePr>
        <p:xfrm>
          <a:off x="306748" y="1071715"/>
          <a:ext cx="5898980" cy="2611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9898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458463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1. Label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 the definitions either invaders or settlers</a:t>
                      </a:r>
                      <a:endParaRPr lang="en-GB" sz="1800" b="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2152657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endParaRPr lang="en-US" sz="1800" baseline="0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80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A group of people who travel to a new area or country to live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endParaRPr lang="en-US" sz="1800" baseline="0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80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A group of people who enter a new area or country to take control by force.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4648"/>
              </p:ext>
            </p:extLst>
          </p:nvPr>
        </p:nvGraphicFramePr>
        <p:xfrm>
          <a:off x="6640492" y="1049205"/>
          <a:ext cx="5898980" cy="271481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9898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544353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4. </a:t>
                      </a:r>
                      <a:r>
                        <a:rPr lang="en-GB" sz="1800" b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What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 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did King Alfred do that helped remove the tension between the Anglo-Saxons and the 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Vikings?</a:t>
                      </a:r>
                      <a:endParaRPr lang="en-GB" sz="1800" b="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2089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sz="200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85517"/>
              </p:ext>
            </p:extLst>
          </p:nvPr>
        </p:nvGraphicFramePr>
        <p:xfrm>
          <a:off x="306748" y="3880358"/>
          <a:ext cx="5898980" cy="2743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9898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48499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2. How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do we know that the Anglo-Saxons settled in Britain?</a:t>
                      </a:r>
                      <a:endParaRPr lang="en-GB" sz="1400" b="1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218175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050" baseline="0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96295"/>
              </p:ext>
            </p:extLst>
          </p:nvPr>
        </p:nvGraphicFramePr>
        <p:xfrm>
          <a:off x="306748" y="6722263"/>
          <a:ext cx="5898980" cy="2611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9898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458463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3.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 What was excavated at Sutton </a:t>
                      </a:r>
                      <a:r>
                        <a:rPr lang="en-GB" sz="1800" b="0" baseline="0" dirty="0" err="1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Hoo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?</a:t>
                      </a:r>
                      <a:endParaRPr lang="en-GB" sz="1800" b="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2152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________________________________________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________________________________________________________________________________________________________________________</a:t>
                      </a:r>
                      <a:endParaRPr lang="en-GB" sz="280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463767"/>
              </p:ext>
            </p:extLst>
          </p:nvPr>
        </p:nvGraphicFramePr>
        <p:xfrm>
          <a:off x="6640492" y="3896989"/>
          <a:ext cx="5898980" cy="27563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9898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465310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800" b="0" dirty="0" smtClean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5.</a:t>
                      </a:r>
                      <a:r>
                        <a:rPr lang="en-GB" sz="1800" b="0" baseline="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 List 3 things that you would find in an Anglo-Saxon village.</a:t>
                      </a:r>
                      <a:endParaRPr lang="en-GB" sz="1800" b="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218480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</a:t>
                      </a: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</a:t>
                      </a: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412521"/>
              </p:ext>
            </p:extLst>
          </p:nvPr>
        </p:nvGraphicFramePr>
        <p:xfrm>
          <a:off x="6640492" y="6795979"/>
          <a:ext cx="5898980" cy="25604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9898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602547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6.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did the Vikings have to travel to what we now call Britain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?</a:t>
                      </a:r>
                      <a:endParaRPr lang="en-GB" sz="1800" b="1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195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omic Sans MS" panose="030F0702030302020204" pitchFamily="66" charset="0"/>
                          <a:ea typeface="Carlito"/>
                          <a:cs typeface="Carlito"/>
                        </a:rPr>
                        <a:t>______________________________________________________________________________________________________________________________________________________</a:t>
                      </a:r>
                      <a:endParaRPr lang="en-GB" sz="2400" dirty="0">
                        <a:effectLst/>
                        <a:latin typeface="Comic Sans MS" panose="030F0702030302020204" pitchFamily="66" charset="0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37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1335</TotalTime>
  <Words>438</Words>
  <Application>Microsoft Office PowerPoint</Application>
  <PresentationFormat>A3 Paper (297x420 mm)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Comic Sans MS</vt:lpstr>
      <vt:lpstr>Gill Sans MT</vt:lpstr>
      <vt:lpstr>Phosphate Inline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Nesbitt</dc:creator>
  <cp:lastModifiedBy>Georgia Player</cp:lastModifiedBy>
  <cp:revision>92</cp:revision>
  <dcterms:created xsi:type="dcterms:W3CDTF">2020-09-22T12:40:30Z</dcterms:created>
  <dcterms:modified xsi:type="dcterms:W3CDTF">2024-03-26T17:49:18Z</dcterms:modified>
</cp:coreProperties>
</file>