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Player" initials="GP" lastIdx="1" clrIdx="0">
    <p:extLst>
      <p:ext uri="{19B8F6BF-5375-455C-9EA6-DF929625EA0E}">
        <p15:presenceInfo xmlns:p15="http://schemas.microsoft.com/office/powerpoint/2012/main" userId="Georgia Pla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588"/>
  </p:normalViewPr>
  <p:slideViewPr>
    <p:cSldViewPr snapToGrid="0" snapToObjects="1">
      <p:cViewPr varScale="1">
        <p:scale>
          <a:sx n="53" d="100"/>
          <a:sy n="53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-630816" y="346214"/>
            <a:ext cx="7073211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 smtClean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What is sound?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8534026" y="673937"/>
            <a:ext cx="331270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KNOWLEDGE ORGANISER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78539"/>
              </p:ext>
            </p:extLst>
          </p:nvPr>
        </p:nvGraphicFramePr>
        <p:xfrm>
          <a:off x="433313" y="1193369"/>
          <a:ext cx="3803027" cy="7634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634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653393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2014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Gill Sans MT" panose="020B0502020104020203" pitchFamily="34" charset="77"/>
                        </a:rPr>
                        <a:t>ESSENTIAL </a:t>
                      </a:r>
                      <a:r>
                        <a:rPr lang="en-GB" sz="1000" b="1" dirty="0" smtClean="0">
                          <a:latin typeface="Gill Sans MT" panose="020B0502020104020203" pitchFamily="34" charset="77"/>
                        </a:rPr>
                        <a:t>VOCABULARY</a:t>
                      </a:r>
                      <a:endParaRPr lang="en-GB" sz="10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4815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sound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Sound is a type of energy. Sounds are created by vibrations.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4815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Sound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proof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To prevent sound from passing through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4815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particles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Solids,</a:t>
                      </a:r>
                      <a:r>
                        <a:rPr lang="en-GB" sz="1000" baseline="0" dirty="0" smtClean="0">
                          <a:latin typeface="Gill Sans MT" panose="020B0502020104020203" pitchFamily="34" charset="77"/>
                        </a:rPr>
                        <a:t> liquids and gases are made of particles. They are so small, we are unable to see them.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57742"/>
                  </a:ext>
                </a:extLst>
              </a:tr>
              <a:tr h="8363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Ear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drum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A part of the ear which</a:t>
                      </a:r>
                      <a:r>
                        <a:rPr lang="en-GB" sz="1000" baseline="0" dirty="0" smtClean="0">
                          <a:latin typeface="Gill Sans MT" panose="020B0502020104020203" pitchFamily="34" charset="77"/>
                        </a:rPr>
                        <a:t> is a thin, tough layer of tissue that is stretched out like a drum skin. It separates the outer ear from the middle and inner ear. Sound waves make the ear drum vibrate.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595459"/>
                  </a:ext>
                </a:extLst>
              </a:tr>
              <a:tr h="48155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medium</a:t>
                      </a:r>
                    </a:p>
                    <a:p>
                      <a:pPr algn="ctr"/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Something that makes possible</a:t>
                      </a:r>
                      <a:r>
                        <a:rPr lang="en-GB" sz="1000" baseline="0" dirty="0" smtClean="0">
                          <a:latin typeface="Gill Sans MT" panose="020B0502020104020203" pitchFamily="34" charset="77"/>
                        </a:rPr>
                        <a:t> the transfer of energy from one location to another. 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6299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Insulation 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protect from heat, cold, or noise</a:t>
                      </a:r>
                      <a:endParaRPr lang="en-GB" sz="4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294210"/>
                  </a:ext>
                </a:extLst>
              </a:tr>
              <a:tr h="10036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Evaluate 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Evaluating is the process of deciding if something has been done in the best way and wondering what could be</a:t>
                      </a:r>
                      <a:r>
                        <a:rPr lang="en-GB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improved.</a:t>
                      </a:r>
                      <a:r>
                        <a:rPr lang="en-GB" sz="252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  <a:tr h="48155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volume</a:t>
                      </a:r>
                    </a:p>
                    <a:p>
                      <a:pPr algn="ctr"/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The loudness of a sound. Measured in Decibels</a:t>
                      </a:r>
                      <a:r>
                        <a:rPr lang="en-GB" sz="1000" baseline="0" dirty="0" smtClean="0">
                          <a:latin typeface="Gill Sans MT" panose="020B0502020104020203" pitchFamily="34" charset="77"/>
                        </a:rPr>
                        <a:t> (Db)</a:t>
                      </a:r>
                      <a:endParaRPr lang="en-GB" sz="1000" dirty="0" smtClean="0">
                        <a:latin typeface="Gill Sans MT" panose="020B0502020104020203" pitchFamily="34" charset="77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41805"/>
                  </a:ext>
                </a:extLst>
              </a:tr>
              <a:tr h="4815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source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Where something comes from.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690438"/>
                  </a:ext>
                </a:extLst>
              </a:tr>
              <a:tr h="48155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vibration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A quick</a:t>
                      </a:r>
                      <a:r>
                        <a:rPr lang="en-GB" sz="1000" baseline="0" dirty="0" smtClean="0">
                          <a:latin typeface="Gill Sans MT" panose="020B0502020104020203" pitchFamily="34" charset="77"/>
                        </a:rPr>
                        <a:t> movement back and forth. Fast vibrations = high pitch. 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127429"/>
                  </a:ext>
                </a:extLst>
              </a:tr>
              <a:tr h="48155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pitch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How low or high a sound is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363844"/>
                  </a:ext>
                </a:extLst>
              </a:tr>
              <a:tr h="48155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Sound wave</a:t>
                      </a:r>
                    </a:p>
                    <a:p>
                      <a:pPr algn="ctr"/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Vibrations travelling from a sound source.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516651"/>
                  </a:ext>
                </a:extLst>
              </a:tr>
              <a:tr h="4815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amplitude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Gill Sans MT" panose="020B0502020104020203" pitchFamily="34" charset="77"/>
                        </a:rPr>
                        <a:t>The size of a Vibration. A larger amplitude = a louder sound.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8901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76391"/>
              </p:ext>
            </p:extLst>
          </p:nvPr>
        </p:nvGraphicFramePr>
        <p:xfrm>
          <a:off x="5119208" y="1152586"/>
          <a:ext cx="7016302" cy="230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65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The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steps to hearing a sound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0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80377"/>
              </p:ext>
            </p:extLst>
          </p:nvPr>
        </p:nvGraphicFramePr>
        <p:xfrm>
          <a:off x="8996542" y="3663693"/>
          <a:ext cx="3335801" cy="2221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36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Distance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and sound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108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816"/>
              </p:ext>
            </p:extLst>
          </p:nvPr>
        </p:nvGraphicFramePr>
        <p:xfrm>
          <a:off x="4506165" y="3549072"/>
          <a:ext cx="4280982" cy="2448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71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Particles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05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07870"/>
              </p:ext>
            </p:extLst>
          </p:nvPr>
        </p:nvGraphicFramePr>
        <p:xfrm>
          <a:off x="4856512" y="6845806"/>
          <a:ext cx="3384913" cy="234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17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Sound Waves - Volume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372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As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the volume gets higher, the sound waves get taller.</a:t>
                      </a:r>
                      <a:endParaRPr lang="en-GB" sz="1100" b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015650"/>
              </p:ext>
            </p:extLst>
          </p:nvPr>
        </p:nvGraphicFramePr>
        <p:xfrm>
          <a:off x="8427671" y="6089623"/>
          <a:ext cx="3855989" cy="310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67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Sound Waves - Pitch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716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 low pitch sound is created when the sound waves are further apart. A low pitch is a low sounding sound.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 high pitch sound is created when the sound waves are close together. A high pitch is a high sounding sound.</a:t>
                      </a:r>
                      <a:endParaRPr lang="en-GB" sz="11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875" y="6495929"/>
            <a:ext cx="3284363" cy="1932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321" y="4307747"/>
            <a:ext cx="3279909" cy="1195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153" y="1594765"/>
            <a:ext cx="1011753" cy="1028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53" y="1638990"/>
            <a:ext cx="1090177" cy="913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249" y="1570005"/>
            <a:ext cx="1255836" cy="990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7183" t="2181" r="9682"/>
          <a:stretch/>
        </p:blipFill>
        <p:spPr>
          <a:xfrm>
            <a:off x="10710105" y="1542400"/>
            <a:ext cx="1053324" cy="10566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19208" y="2782575"/>
            <a:ext cx="1608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Hit the drum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495820" y="2644160"/>
            <a:ext cx="193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Particles vibrates which makes the sound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8496346" y="2539866"/>
            <a:ext cx="1936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Air vibrations enter your ear as sound waves.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347437" y="2605810"/>
            <a:ext cx="193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Your brain processes the sound and decides what it was.</a:t>
            </a:r>
            <a:endParaRPr lang="en-GB" sz="1200" dirty="0"/>
          </a:p>
        </p:txBody>
      </p:sp>
      <p:sp>
        <p:nvSpPr>
          <p:cNvPr id="14" name="Right Arrow 13"/>
          <p:cNvSpPr/>
          <p:nvPr/>
        </p:nvSpPr>
        <p:spPr>
          <a:xfrm>
            <a:off x="6344985" y="1990431"/>
            <a:ext cx="301671" cy="15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8047517" y="1974358"/>
            <a:ext cx="301671" cy="15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10172519" y="1988259"/>
            <a:ext cx="301671" cy="15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06165" y="3988806"/>
            <a:ext cx="11279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Sound needs a medium to travel through. It travels best through a solid because the particles rub against each other and pass on the vibration.</a:t>
            </a:r>
            <a:endParaRPr lang="en-GB" sz="11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8153" y="7218147"/>
            <a:ext cx="2683183" cy="1699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6430" y="4057406"/>
            <a:ext cx="3019080" cy="18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12811" y="0"/>
            <a:ext cx="33073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 smtClean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Assessment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32362"/>
              </p:ext>
            </p:extLst>
          </p:nvPr>
        </p:nvGraphicFramePr>
        <p:xfrm>
          <a:off x="174642" y="769441"/>
          <a:ext cx="3495658" cy="1467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33657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  <a:gridCol w="862001">
                  <a:extLst>
                    <a:ext uri="{9D8B030D-6E8A-4147-A177-3AD203B41FA5}">
                      <a16:colId xmlns:a16="http://schemas.microsoft.com/office/drawing/2014/main" val="3488492488"/>
                    </a:ext>
                  </a:extLst>
                </a:gridCol>
              </a:tblGrid>
              <a:tr h="37102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1: Which medium does sound travel best through?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3660" marR="6223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371020">
                <a:tc>
                  <a:txBody>
                    <a:bodyPr/>
                    <a:lstStyle/>
                    <a:p>
                      <a:pPr marL="7112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Solid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  <a:tr h="335532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Liquid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66322"/>
                  </a:ext>
                </a:extLst>
              </a:tr>
              <a:tr h="379508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Gas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49041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78524"/>
              </p:ext>
            </p:extLst>
          </p:nvPr>
        </p:nvGraphicFramePr>
        <p:xfrm>
          <a:off x="3822700" y="769441"/>
          <a:ext cx="4076700" cy="1467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7670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333819">
                <a:tc>
                  <a:txBody>
                    <a:bodyPr/>
                    <a:lstStyle/>
                    <a:p>
                      <a:pPr marL="71120" marR="0" lvl="0" indent="0" algn="l" defTabSz="128016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If</a:t>
                      </a:r>
                      <a:r>
                        <a:rPr lang="en-GB" sz="12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 the sound has further to travel, it will be…</a:t>
                      </a:r>
                      <a:endParaRPr lang="en-GB" sz="120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1133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lphaLcParenR"/>
                      </a:pPr>
                      <a:r>
                        <a:rPr lang="en-GB" sz="12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Quieter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lphaLcParenR"/>
                      </a:pPr>
                      <a:endParaRPr lang="en-GB" sz="120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  <a:buAutoNum type="alphaLcParenR"/>
                      </a:pPr>
                      <a:r>
                        <a:rPr lang="en-GB" sz="12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Louder</a:t>
                      </a:r>
                      <a:endParaRPr lang="en-GB" sz="12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37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376</Words>
  <Application>Microsoft Office PowerPoint</Application>
  <PresentationFormat>A3 Paper (297x420 mm)</PresentationFormat>
  <Paragraphs>77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Carlito</vt:lpstr>
      <vt:lpstr>Gill Sans MT</vt:lpstr>
      <vt:lpstr>Phosphate Inline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Nesbitt</dc:creator>
  <cp:lastModifiedBy>Georgia Player</cp:lastModifiedBy>
  <cp:revision>50</cp:revision>
  <cp:lastPrinted>2023-09-01T13:06:29Z</cp:lastPrinted>
  <dcterms:created xsi:type="dcterms:W3CDTF">2020-09-22T12:40:30Z</dcterms:created>
  <dcterms:modified xsi:type="dcterms:W3CDTF">2023-09-01T13:07:06Z</dcterms:modified>
</cp:coreProperties>
</file>