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Player" initials="GP" lastIdx="1" clrIdx="0">
    <p:extLst>
      <p:ext uri="{19B8F6BF-5375-455C-9EA6-DF929625EA0E}">
        <p15:presenceInfo xmlns:p15="http://schemas.microsoft.com/office/powerpoint/2012/main" userId="Georgia Pla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53" d="100"/>
          <a:sy n="5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46945"/>
              </p:ext>
            </p:extLst>
          </p:nvPr>
        </p:nvGraphicFramePr>
        <p:xfrm>
          <a:off x="5320097" y="1151875"/>
          <a:ext cx="3742487" cy="401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39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Features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of the Earth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261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386750" y="362081"/>
            <a:ext cx="6259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Why do we live here?</a:t>
            </a:r>
            <a:endParaRPr lang="en-GB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8534026" y="673937"/>
            <a:ext cx="33127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38527"/>
              </p:ext>
            </p:extLst>
          </p:nvPr>
        </p:nvGraphicFramePr>
        <p:xfrm>
          <a:off x="433313" y="1152586"/>
          <a:ext cx="4786387" cy="8076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219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3426168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22085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ESSENTIAL 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37188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equator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Imaginary line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runs around the centre of the Earth.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37188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tropics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region of the Earth that lies roughly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around the middle of the globe.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965395"/>
                  </a:ext>
                </a:extLst>
              </a:tr>
              <a:tr h="37188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hemispheres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Half a sphere – The Earth is divided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into the Northern and Southern hemisphere.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220"/>
                  </a:ext>
                </a:extLst>
              </a:tr>
              <a:tr h="57237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Arctic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/ Antarctic circle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polar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circles found at the most northerly and southerly points of the Earth.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4458"/>
                  </a:ext>
                </a:extLst>
              </a:tr>
              <a:tr h="35888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population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number of people that live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in a certain place.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35888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hamlet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very small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settlement with just a group of houses.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49691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village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very small settlement but may have houses, a primary school, a few shops, a post office and a village hall.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6349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town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Larger than a village, with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lots of houses, primary and secondary schools, as well as sometimes having a railway station and shopping centre.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2799"/>
                  </a:ext>
                </a:extLst>
              </a:tr>
              <a:tr h="6349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city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largest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type of settlement, containing lots of buildings and lots of people. They usually have hospitals, Universities, shops, offices, many houses and a cathedral.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47568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human geography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relationship between people,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place and the environment. Focuses on where people live, what they do and how they use the land.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8650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physical geography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A study of the Earth’s natural features such as mountains, rives, deserts and oceans. It looks at their changes over time including the effect of climate.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9691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urban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area where a large number of people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live near to each other. Urban areas have lots of buildings and roads.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37188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rural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area located outside of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towns and cities, sometimes called countryside.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vanishing point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point at which something appears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to disappear.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690438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settlement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place which has previously been uninhabited where people establish a community.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27429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civilisation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complex human society usually made up of different cities.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63844"/>
                  </a:ext>
                </a:extLst>
              </a:tr>
              <a:tr h="41409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one point perspective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drawing method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showing how things appear to get smaller as they get further away towards a single vanishing point on a horizontal line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1665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9555"/>
              </p:ext>
            </p:extLst>
          </p:nvPr>
        </p:nvGraphicFramePr>
        <p:xfrm>
          <a:off x="5320096" y="6851177"/>
          <a:ext cx="6966399" cy="230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How important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was the River Nile to the Ancient Egyptians?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0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7747"/>
              </p:ext>
            </p:extLst>
          </p:nvPr>
        </p:nvGraphicFramePr>
        <p:xfrm>
          <a:off x="9138211" y="1151875"/>
          <a:ext cx="3149820" cy="401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2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Different types of settlement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97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Hamlet: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very small settlement which includes a small groups of houses.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Village: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small settlement with groups of houses, a primary school, a few vital shops, a Post Office, place of worship and a village hall.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Town: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settlement that contains lots of houses, primary and secondary schools. They often have a shopping centre, doctors surgery, place of worship and can include a railway station.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City: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large settlement which contains many buildings and home to lots of people. They include shopping centres, schools, universities, sport facilities, offices, hospitals and a cathedral.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Mega city: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very large city containing all of the above. A city if considered a mega city when the  population greater than 10 million.</a:t>
                      </a:r>
                      <a:endParaRPr lang="en-GB" sz="1100" b="1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92" y="7224913"/>
            <a:ext cx="3117448" cy="18306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12577" y="7224913"/>
            <a:ext cx="311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Trade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Food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Resources – papyrus, bricks, clothing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606" t="1458"/>
          <a:stretch/>
        </p:blipFill>
        <p:spPr>
          <a:xfrm>
            <a:off x="5378763" y="1598587"/>
            <a:ext cx="3625153" cy="339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26" y="7956014"/>
            <a:ext cx="1720855" cy="1123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6545" b="7876"/>
          <a:stretch/>
        </p:blipFill>
        <p:spPr>
          <a:xfrm>
            <a:off x="10190377" y="7859676"/>
            <a:ext cx="2042851" cy="1292352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34605"/>
              </p:ext>
            </p:extLst>
          </p:nvPr>
        </p:nvGraphicFramePr>
        <p:xfrm>
          <a:off x="5320097" y="5257132"/>
          <a:ext cx="7002661" cy="147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6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Urban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and rural comparison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582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313" t="49443" r="9866"/>
          <a:stretch/>
        </p:blipFill>
        <p:spPr>
          <a:xfrm>
            <a:off x="8894805" y="5611243"/>
            <a:ext cx="3391691" cy="1084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445" r="11658" b="52441"/>
          <a:stretch/>
        </p:blipFill>
        <p:spPr>
          <a:xfrm>
            <a:off x="5350602" y="5611243"/>
            <a:ext cx="3507941" cy="10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134112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50099"/>
              </p:ext>
            </p:extLst>
          </p:nvPr>
        </p:nvGraphicFramePr>
        <p:xfrm>
          <a:off x="306748" y="1071715"/>
          <a:ext cx="5898980" cy="26530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5846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1. Define </a:t>
                      </a: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civilisation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52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____________________________________________________________________________________________________________________________________________________________________________________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45619"/>
              </p:ext>
            </p:extLst>
          </p:nvPr>
        </p:nvGraphicFramePr>
        <p:xfrm>
          <a:off x="6640492" y="1049205"/>
          <a:ext cx="5898980" cy="26897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22914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4. Label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the definition either urban or rural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26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large space of land that is built up with houses,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buildings and people.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 large space of land that has few houses and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buildings. 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40506"/>
              </p:ext>
            </p:extLst>
          </p:nvPr>
        </p:nvGraphicFramePr>
        <p:xfrm>
          <a:off x="306748" y="3907816"/>
          <a:ext cx="5898980" cy="2743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27858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 What is the name of the imaginary circle around the centre of the Earth?</a:t>
                      </a:r>
                      <a:endParaRPr lang="en-GB" sz="14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1143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AutoNum type="alphaUcParenR"/>
                      </a:pP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Hemisphere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AutoNum type="alphaUcParenR"/>
                      </a:pP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Equator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AutoNum type="alphaUcParenR"/>
                      </a:pP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Tropic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AutoNum type="alphaUcParenR"/>
                      </a:pP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Latitude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78682"/>
              </p:ext>
            </p:extLst>
          </p:nvPr>
        </p:nvGraphicFramePr>
        <p:xfrm>
          <a:off x="306748" y="6722263"/>
          <a:ext cx="5898980" cy="261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5846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3.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Finish the following sentence…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52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A</a:t>
                      </a: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settlement 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</a:t>
                      </a:r>
                      <a:endParaRPr lang="en-GB" sz="28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8438"/>
              </p:ext>
            </p:extLst>
          </p:nvPr>
        </p:nvGraphicFramePr>
        <p:xfrm>
          <a:off x="6640492" y="3896989"/>
          <a:ext cx="5898980" cy="2650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65310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5.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List 3 things that are essential in a settlement.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84806">
                <a:tc>
                  <a:txBody>
                    <a:bodyPr/>
                    <a:lstStyle/>
                    <a:p>
                      <a:pPr marL="982980" lvl="1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</a:t>
                      </a:r>
                    </a:p>
                    <a:p>
                      <a:pPr marL="982980" lvl="1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</a:t>
                      </a:r>
                    </a:p>
                    <a:p>
                      <a:pPr marL="982980" lvl="1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26239"/>
              </p:ext>
            </p:extLst>
          </p:nvPr>
        </p:nvGraphicFramePr>
        <p:xfrm>
          <a:off x="6640492" y="6708064"/>
          <a:ext cx="5898980" cy="264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58138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6.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point called in a drawing where parallel lines appear to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meet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why do artists use it?</a:t>
                      </a:r>
                      <a:endParaRPr lang="en-GB" sz="1800" b="1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067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</a:t>
                      </a:r>
                      <a:endParaRPr lang="en-GB" sz="24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641</Words>
  <Application>Microsoft Office PowerPoint</Application>
  <PresentationFormat>A3 Paper (297x420 mm)</PresentationFormat>
  <Paragraphs>94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Comic Sans MS</vt:lpstr>
      <vt:lpstr>Gill Sans MT</vt:lpstr>
      <vt:lpstr>Phosphate Inline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Georgia Player</cp:lastModifiedBy>
  <cp:revision>69</cp:revision>
  <dcterms:created xsi:type="dcterms:W3CDTF">2020-09-22T12:40:30Z</dcterms:created>
  <dcterms:modified xsi:type="dcterms:W3CDTF">2023-11-30T15:59:54Z</dcterms:modified>
</cp:coreProperties>
</file>