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E0F00-E1E7-38D1-F5ED-BBD02CB74321}" v="2820" dt="2024-01-29T11:19:48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8"/>
  </p:normalViewPr>
  <p:slideViewPr>
    <p:cSldViewPr snapToGrid="0" snapToObjects="1">
      <p:cViewPr varScale="1">
        <p:scale>
          <a:sx n="63" d="100"/>
          <a:sy n="63" d="100"/>
        </p:scale>
        <p:origin x="13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Carter" userId="S::carterg@sgcyp.org.uk::c7c59657-1120-4ddb-86d4-d026ea287ee5" providerId="AD" clId="Web-{146E0F00-E1E7-38D1-F5ED-BBD02CB74321}"/>
    <pc:docChg chg="modSld">
      <pc:chgData name="Grace Carter" userId="S::carterg@sgcyp.org.uk::c7c59657-1120-4ddb-86d4-d026ea287ee5" providerId="AD" clId="Web-{146E0F00-E1E7-38D1-F5ED-BBD02CB74321}" dt="2024-01-29T11:19:15.624" v="2548"/>
      <pc:docMkLst>
        <pc:docMk/>
      </pc:docMkLst>
      <pc:sldChg chg="addSp delSp modSp">
        <pc:chgData name="Grace Carter" userId="S::carterg@sgcyp.org.uk::c7c59657-1120-4ddb-86d4-d026ea287ee5" providerId="AD" clId="Web-{146E0F00-E1E7-38D1-F5ED-BBD02CB74321}" dt="2024-01-29T11:18:29.842" v="2493"/>
        <pc:sldMkLst>
          <pc:docMk/>
          <pc:sldMk cId="3644188150" sldId="256"/>
        </pc:sldMkLst>
        <pc:spChg chg="mod">
          <ac:chgData name="Grace Carter" userId="S::carterg@sgcyp.org.uk::c7c59657-1120-4ddb-86d4-d026ea287ee5" providerId="AD" clId="Web-{146E0F00-E1E7-38D1-F5ED-BBD02CB74321}" dt="2024-01-29T10:45:00.336" v="2193" actId="20577"/>
          <ac:spMkLst>
            <pc:docMk/>
            <pc:sldMk cId="3644188150" sldId="256"/>
            <ac:spMk id="5" creationId="{5885F63B-22FE-9C4F-B60D-553F5929394F}"/>
          </ac:spMkLst>
        </pc:spChg>
        <pc:spChg chg="del">
          <ac:chgData name="Grace Carter" userId="S::carterg@sgcyp.org.uk::c7c59657-1120-4ddb-86d4-d026ea287ee5" providerId="AD" clId="Web-{146E0F00-E1E7-38D1-F5ED-BBD02CB74321}" dt="2024-01-29T09:52:42.469" v="5"/>
          <ac:spMkLst>
            <pc:docMk/>
            <pc:sldMk cId="3644188150" sldId="256"/>
            <ac:spMk id="15" creationId="{00000000-0000-0000-0000-000000000000}"/>
          </ac:spMkLst>
        </pc:spChg>
        <pc:spChg chg="add mod">
          <ac:chgData name="Grace Carter" userId="S::carterg@sgcyp.org.uk::c7c59657-1120-4ddb-86d4-d026ea287ee5" providerId="AD" clId="Web-{146E0F00-E1E7-38D1-F5ED-BBD02CB74321}" dt="2024-01-29T10:37:00.575" v="1531" actId="1076"/>
          <ac:spMkLst>
            <pc:docMk/>
            <pc:sldMk cId="3644188150" sldId="256"/>
            <ac:spMk id="26" creationId="{1072547B-06E3-FF19-1606-BCD48490248A}"/>
          </ac:spMkLst>
        </pc:spChg>
        <pc:spChg chg="add mod">
          <ac:chgData name="Grace Carter" userId="S::carterg@sgcyp.org.uk::c7c59657-1120-4ddb-86d4-d026ea287ee5" providerId="AD" clId="Web-{146E0F00-E1E7-38D1-F5ED-BBD02CB74321}" dt="2024-01-29T10:37:30.045" v="1540" actId="20577"/>
          <ac:spMkLst>
            <pc:docMk/>
            <pc:sldMk cId="3644188150" sldId="256"/>
            <ac:spMk id="29" creationId="{DEF5D0FD-C559-5F78-5856-7F32DE47373D}"/>
          </ac:spMkLst>
        </pc:spChg>
        <pc:spChg chg="add mod">
          <ac:chgData name="Grace Carter" userId="S::carterg@sgcyp.org.uk::c7c59657-1120-4ddb-86d4-d026ea287ee5" providerId="AD" clId="Web-{146E0F00-E1E7-38D1-F5ED-BBD02CB74321}" dt="2024-01-29T10:37:53.842" v="1549" actId="14100"/>
          <ac:spMkLst>
            <pc:docMk/>
            <pc:sldMk cId="3644188150" sldId="256"/>
            <ac:spMk id="30" creationId="{4E9AF5B8-4C6C-5EEC-D953-18C4CDA8942C}"/>
          </ac:spMkLst>
        </pc:spChg>
        <pc:spChg chg="add mod">
          <ac:chgData name="Grace Carter" userId="S::carterg@sgcyp.org.uk::c7c59657-1120-4ddb-86d4-d026ea287ee5" providerId="AD" clId="Web-{146E0F00-E1E7-38D1-F5ED-BBD02CB74321}" dt="2024-01-29T10:38:05.873" v="1567" actId="20577"/>
          <ac:spMkLst>
            <pc:docMk/>
            <pc:sldMk cId="3644188150" sldId="256"/>
            <ac:spMk id="31" creationId="{59DA1D15-4894-2DF7-F93C-858903F00E6A}"/>
          </ac:spMkLst>
        </pc:spChg>
        <pc:graphicFrameChg chg="mod modGraphic">
          <ac:chgData name="Grace Carter" userId="S::carterg@sgcyp.org.uk::c7c59657-1120-4ddb-86d4-d026ea287ee5" providerId="AD" clId="Web-{146E0F00-E1E7-38D1-F5ED-BBD02CB74321}" dt="2024-01-29T10:32:25.585" v="1486"/>
          <ac:graphicFrameMkLst>
            <pc:docMk/>
            <pc:sldMk cId="3644188150" sldId="256"/>
            <ac:graphicFrameMk id="3" creationId="{00000000-0000-0000-0000-000000000000}"/>
          </ac:graphicFrameMkLst>
        </pc:graphicFrameChg>
        <pc:graphicFrameChg chg="add del mod">
          <ac:chgData name="Grace Carter" userId="S::carterg@sgcyp.org.uk::c7c59657-1120-4ddb-86d4-d026ea287ee5" providerId="AD" clId="Web-{146E0F00-E1E7-38D1-F5ED-BBD02CB74321}" dt="2024-01-29T10:00:41.214" v="170"/>
          <ac:graphicFrameMkLst>
            <pc:docMk/>
            <pc:sldMk cId="3644188150" sldId="256"/>
            <ac:graphicFrameMk id="4" creationId="{715FA14F-3C74-9050-4C80-C08886975EDD}"/>
          </ac:graphicFrameMkLst>
        </pc:graphicFrameChg>
        <pc:graphicFrameChg chg="add del mod">
          <ac:chgData name="Grace Carter" userId="S::carterg@sgcyp.org.uk::c7c59657-1120-4ddb-86d4-d026ea287ee5" providerId="AD" clId="Web-{146E0F00-E1E7-38D1-F5ED-BBD02CB74321}" dt="2024-01-29T10:00:48.011" v="172"/>
          <ac:graphicFrameMkLst>
            <pc:docMk/>
            <pc:sldMk cId="3644188150" sldId="256"/>
            <ac:graphicFrameMk id="8" creationId="{F398F32B-C9FF-DE6E-D78C-4C6A34B488AF}"/>
          </ac:graphicFrameMkLst>
        </pc:graphicFrameChg>
        <pc:graphicFrameChg chg="mod modGraphic">
          <ac:chgData name="Grace Carter" userId="S::carterg@sgcyp.org.uk::c7c59657-1120-4ddb-86d4-d026ea287ee5" providerId="AD" clId="Web-{146E0F00-E1E7-38D1-F5ED-BBD02CB74321}" dt="2024-01-29T11:18:29.842" v="2493"/>
          <ac:graphicFrameMkLst>
            <pc:docMk/>
            <pc:sldMk cId="3644188150" sldId="256"/>
            <ac:graphicFrameMk id="10" creationId="{584E3967-87F3-CD49-9356-CFC6D0DECC3C}"/>
          </ac:graphicFrameMkLst>
        </pc:graphicFrameChg>
        <pc:graphicFrameChg chg="add del mod">
          <ac:chgData name="Grace Carter" userId="S::carterg@sgcyp.org.uk::c7c59657-1120-4ddb-86d4-d026ea287ee5" providerId="AD" clId="Web-{146E0F00-E1E7-38D1-F5ED-BBD02CB74321}" dt="2024-01-29T10:19:42.349" v="879"/>
          <ac:graphicFrameMkLst>
            <pc:docMk/>
            <pc:sldMk cId="3644188150" sldId="256"/>
            <ac:graphicFrameMk id="16" creationId="{B258B725-098F-E243-6923-AFF1E41AEFC5}"/>
          </ac:graphicFrameMkLst>
        </pc:graphicFrameChg>
        <pc:graphicFrameChg chg="add del mod">
          <ac:chgData name="Grace Carter" userId="S::carterg@sgcyp.org.uk::c7c59657-1120-4ddb-86d4-d026ea287ee5" providerId="AD" clId="Web-{146E0F00-E1E7-38D1-F5ED-BBD02CB74321}" dt="2024-01-29T10:19:52.443" v="886"/>
          <ac:graphicFrameMkLst>
            <pc:docMk/>
            <pc:sldMk cId="3644188150" sldId="256"/>
            <ac:graphicFrameMk id="18" creationId="{7BBA38A1-A53C-D8CA-DF83-245463C23A8B}"/>
          </ac:graphicFrameMkLst>
        </pc:graphicFrameChg>
        <pc:graphicFrameChg chg="add del mod">
          <ac:chgData name="Grace Carter" userId="S::carterg@sgcyp.org.uk::c7c59657-1120-4ddb-86d4-d026ea287ee5" providerId="AD" clId="Web-{146E0F00-E1E7-38D1-F5ED-BBD02CB74321}" dt="2024-01-29T10:24:43.825" v="1160"/>
          <ac:graphicFrameMkLst>
            <pc:docMk/>
            <pc:sldMk cId="3644188150" sldId="256"/>
            <ac:graphicFrameMk id="20" creationId="{281C0100-90F7-D252-A379-72B50BD2BAD1}"/>
          </ac:graphicFrameMkLst>
        </pc:graphicFrameChg>
        <pc:graphicFrameChg chg="add mod modGraphic">
          <ac:chgData name="Grace Carter" userId="S::carterg@sgcyp.org.uk::c7c59657-1120-4ddb-86d4-d026ea287ee5" providerId="AD" clId="Web-{146E0F00-E1E7-38D1-F5ED-BBD02CB74321}" dt="2024-01-29T10:30:14.160" v="1408" actId="1076"/>
          <ac:graphicFrameMkLst>
            <pc:docMk/>
            <pc:sldMk cId="3644188150" sldId="256"/>
            <ac:graphicFrameMk id="24" creationId="{3C55B4F1-7ED1-B6AE-E3AE-6AF8BBF0BB75}"/>
          </ac:graphicFrameMkLst>
        </pc:graphicFrameChg>
        <pc:graphicFrameChg chg="add del mod modGraphic">
          <ac:chgData name="Grace Carter" userId="S::carterg@sgcyp.org.uk::c7c59657-1120-4ddb-86d4-d026ea287ee5" providerId="AD" clId="Web-{146E0F00-E1E7-38D1-F5ED-BBD02CB74321}" dt="2024-01-29T10:26:28.171" v="1198"/>
          <ac:graphicFrameMkLst>
            <pc:docMk/>
            <pc:sldMk cId="3644188150" sldId="256"/>
            <ac:graphicFrameMk id="44" creationId="{00000000-0000-0000-0000-000000000000}"/>
          </ac:graphicFrameMkLst>
        </pc:graphicFrameChg>
        <pc:picChg chg="del">
          <ac:chgData name="Grace Carter" userId="S::carterg@sgcyp.org.uk::c7c59657-1120-4ddb-86d4-d026ea287ee5" providerId="AD" clId="Web-{146E0F00-E1E7-38D1-F5ED-BBD02CB74321}" dt="2024-01-29T09:52:35.204" v="1"/>
          <ac:picMkLst>
            <pc:docMk/>
            <pc:sldMk cId="3644188150" sldId="256"/>
            <ac:picMk id="11" creationId="{00000000-0000-0000-0000-000000000000}"/>
          </ac:picMkLst>
        </pc:picChg>
        <pc:picChg chg="del">
          <ac:chgData name="Grace Carter" userId="S::carterg@sgcyp.org.uk::c7c59657-1120-4ddb-86d4-d026ea287ee5" providerId="AD" clId="Web-{146E0F00-E1E7-38D1-F5ED-BBD02CB74321}" dt="2024-01-29T09:52:36.360" v="2"/>
          <ac:picMkLst>
            <pc:docMk/>
            <pc:sldMk cId="3644188150" sldId="256"/>
            <ac:picMk id="12" creationId="{00000000-0000-0000-0000-000000000000}"/>
          </ac:picMkLst>
        </pc:picChg>
        <pc:picChg chg="del">
          <ac:chgData name="Grace Carter" userId="S::carterg@sgcyp.org.uk::c7c59657-1120-4ddb-86d4-d026ea287ee5" providerId="AD" clId="Web-{146E0F00-E1E7-38D1-F5ED-BBD02CB74321}" dt="2024-01-29T09:52:37.219" v="3"/>
          <ac:picMkLst>
            <pc:docMk/>
            <pc:sldMk cId="3644188150" sldId="256"/>
            <ac:picMk id="13" creationId="{00000000-0000-0000-0000-000000000000}"/>
          </ac:picMkLst>
        </pc:picChg>
        <pc:picChg chg="del">
          <ac:chgData name="Grace Carter" userId="S::carterg@sgcyp.org.uk::c7c59657-1120-4ddb-86d4-d026ea287ee5" providerId="AD" clId="Web-{146E0F00-E1E7-38D1-F5ED-BBD02CB74321}" dt="2024-01-29T09:52:38.922" v="4"/>
          <ac:picMkLst>
            <pc:docMk/>
            <pc:sldMk cId="3644188150" sldId="256"/>
            <ac:picMk id="14" creationId="{00000000-0000-0000-0000-000000000000}"/>
          </ac:picMkLst>
        </pc:picChg>
        <pc:picChg chg="add mod">
          <ac:chgData name="Grace Carter" userId="S::carterg@sgcyp.org.uk::c7c59657-1120-4ddb-86d4-d026ea287ee5" providerId="AD" clId="Web-{146E0F00-E1E7-38D1-F5ED-BBD02CB74321}" dt="2024-01-29T10:26:36.233" v="1201" actId="14100"/>
          <ac:picMkLst>
            <pc:docMk/>
            <pc:sldMk cId="3644188150" sldId="256"/>
            <ac:picMk id="21" creationId="{6842ECCA-0162-A64A-37D2-27EDB36F10E3}"/>
          </ac:picMkLst>
        </pc:picChg>
        <pc:picChg chg="add mod modCrop">
          <ac:chgData name="Grace Carter" userId="S::carterg@sgcyp.org.uk::c7c59657-1120-4ddb-86d4-d026ea287ee5" providerId="AD" clId="Web-{146E0F00-E1E7-38D1-F5ED-BBD02CB74321}" dt="2024-01-29T10:30:29.910" v="1412" actId="14100"/>
          <ac:picMkLst>
            <pc:docMk/>
            <pc:sldMk cId="3644188150" sldId="256"/>
            <ac:picMk id="22" creationId="{1D064D5D-D81C-ACA3-A11C-F2904C57E380}"/>
          </ac:picMkLst>
        </pc:picChg>
        <pc:picChg chg="add mod">
          <ac:chgData name="Grace Carter" userId="S::carterg@sgcyp.org.uk::c7c59657-1120-4ddb-86d4-d026ea287ee5" providerId="AD" clId="Web-{146E0F00-E1E7-38D1-F5ED-BBD02CB74321}" dt="2024-01-29T10:30:35.379" v="1413" actId="1076"/>
          <ac:picMkLst>
            <pc:docMk/>
            <pc:sldMk cId="3644188150" sldId="256"/>
            <ac:picMk id="23" creationId="{69ACA291-FBEB-4694-94B5-AF7849B2A840}"/>
          </ac:picMkLst>
        </pc:picChg>
        <pc:picChg chg="add mod modCrop">
          <ac:chgData name="Grace Carter" userId="S::carterg@sgcyp.org.uk::c7c59657-1120-4ddb-86d4-d026ea287ee5" providerId="AD" clId="Web-{146E0F00-E1E7-38D1-F5ED-BBD02CB74321}" dt="2024-01-29T10:36:05.340" v="1521" actId="1076"/>
          <ac:picMkLst>
            <pc:docMk/>
            <pc:sldMk cId="3644188150" sldId="256"/>
            <ac:picMk id="25" creationId="{06391884-12B2-DD29-29EE-06D28492050D}"/>
          </ac:picMkLst>
        </pc:picChg>
        <pc:picChg chg="add mod">
          <ac:chgData name="Grace Carter" userId="S::carterg@sgcyp.org.uk::c7c59657-1120-4ddb-86d4-d026ea287ee5" providerId="AD" clId="Web-{146E0F00-E1E7-38D1-F5ED-BBD02CB74321}" dt="2024-01-29T10:36:42.637" v="1529" actId="1076"/>
          <ac:picMkLst>
            <pc:docMk/>
            <pc:sldMk cId="3644188150" sldId="256"/>
            <ac:picMk id="27" creationId="{D2F0A43B-8FCE-7D0F-D1CC-17CD858A577A}"/>
          </ac:picMkLst>
        </pc:picChg>
        <pc:picChg chg="add mod">
          <ac:chgData name="Grace Carter" userId="S::carterg@sgcyp.org.uk::c7c59657-1120-4ddb-86d4-d026ea287ee5" providerId="AD" clId="Web-{146E0F00-E1E7-38D1-F5ED-BBD02CB74321}" dt="2024-01-29T10:36:43.903" v="1530" actId="1076"/>
          <ac:picMkLst>
            <pc:docMk/>
            <pc:sldMk cId="3644188150" sldId="256"/>
            <ac:picMk id="28" creationId="{F1A35679-ADC7-8EE4-B32D-68743F53EE3E}"/>
          </ac:picMkLst>
        </pc:picChg>
        <pc:picChg chg="del">
          <ac:chgData name="Grace Carter" userId="S::carterg@sgcyp.org.uk::c7c59657-1120-4ddb-86d4-d026ea287ee5" providerId="AD" clId="Web-{146E0F00-E1E7-38D1-F5ED-BBD02CB74321}" dt="2024-01-29T09:52:34.250" v="0"/>
          <ac:picMkLst>
            <pc:docMk/>
            <pc:sldMk cId="3644188150" sldId="256"/>
            <ac:picMk id="1028" creationId="{00000000-0000-0000-0000-000000000000}"/>
          </ac:picMkLst>
        </pc:picChg>
      </pc:sldChg>
      <pc:sldChg chg="addSp delSp modSp">
        <pc:chgData name="Grace Carter" userId="S::carterg@sgcyp.org.uk::c7c59657-1120-4ddb-86d4-d026ea287ee5" providerId="AD" clId="Web-{146E0F00-E1E7-38D1-F5ED-BBD02CB74321}" dt="2024-01-29T11:19:15.624" v="2548"/>
        <pc:sldMkLst>
          <pc:docMk/>
          <pc:sldMk cId="504377565" sldId="257"/>
        </pc:sldMkLst>
        <pc:spChg chg="del">
          <ac:chgData name="Grace Carter" userId="S::carterg@sgcyp.org.uk::c7c59657-1120-4ddb-86d4-d026ea287ee5" providerId="AD" clId="Web-{146E0F00-E1E7-38D1-F5ED-BBD02CB74321}" dt="2024-01-29T10:48:03.137" v="2262"/>
          <ac:spMkLst>
            <pc:docMk/>
            <pc:sldMk cId="504377565" sldId="257"/>
            <ac:spMk id="3" creationId="{00000000-0000-0000-0000-000000000000}"/>
          </ac:spMkLst>
        </pc:spChg>
        <pc:spChg chg="del mod">
          <ac:chgData name="Grace Carter" userId="S::carterg@sgcyp.org.uk::c7c59657-1120-4ddb-86d4-d026ea287ee5" providerId="AD" clId="Web-{146E0F00-E1E7-38D1-F5ED-BBD02CB74321}" dt="2024-01-29T10:48:32.372" v="2271"/>
          <ac:spMkLst>
            <pc:docMk/>
            <pc:sldMk cId="504377565" sldId="257"/>
            <ac:spMk id="13" creationId="{00000000-0000-0000-0000-000000000000}"/>
          </ac:spMkLst>
        </pc:spChg>
        <pc:spChg chg="add del mod">
          <ac:chgData name="Grace Carter" userId="S::carterg@sgcyp.org.uk::c7c59657-1120-4ddb-86d4-d026ea287ee5" providerId="AD" clId="Web-{146E0F00-E1E7-38D1-F5ED-BBD02CB74321}" dt="2024-01-29T11:19:04.952" v="2506" actId="20577"/>
          <ac:spMkLst>
            <pc:docMk/>
            <pc:sldMk cId="504377565" sldId="257"/>
            <ac:spMk id="14" creationId="{00000000-0000-0000-0000-000000000000}"/>
          </ac:spMkLst>
        </pc:spChg>
        <pc:graphicFrameChg chg="mod modGraphic">
          <ac:chgData name="Grace Carter" userId="S::carterg@sgcyp.org.uk::c7c59657-1120-4ddb-86d4-d026ea287ee5" providerId="AD" clId="Web-{146E0F00-E1E7-38D1-F5ED-BBD02CB74321}" dt="2024-01-29T11:19:07.780" v="2524"/>
          <ac:graphicFrameMkLst>
            <pc:docMk/>
            <pc:sldMk cId="504377565" sldId="257"/>
            <ac:graphicFrameMk id="6" creationId="{00000000-0000-0000-0000-000000000000}"/>
          </ac:graphicFrameMkLst>
        </pc:graphicFrameChg>
        <pc:graphicFrameChg chg="mod modGraphic">
          <ac:chgData name="Grace Carter" userId="S::carterg@sgcyp.org.uk::c7c59657-1120-4ddb-86d4-d026ea287ee5" providerId="AD" clId="Web-{146E0F00-E1E7-38D1-F5ED-BBD02CB74321}" dt="2024-01-29T10:40:12.908" v="1781"/>
          <ac:graphicFrameMkLst>
            <pc:docMk/>
            <pc:sldMk cId="504377565" sldId="257"/>
            <ac:graphicFrameMk id="7" creationId="{00000000-0000-0000-0000-000000000000}"/>
          </ac:graphicFrameMkLst>
        </pc:graphicFrameChg>
        <pc:graphicFrameChg chg="mod modGraphic">
          <ac:chgData name="Grace Carter" userId="S::carterg@sgcyp.org.uk::c7c59657-1120-4ddb-86d4-d026ea287ee5" providerId="AD" clId="Web-{146E0F00-E1E7-38D1-F5ED-BBD02CB74321}" dt="2024-01-29T11:19:15.624" v="2548"/>
          <ac:graphicFrameMkLst>
            <pc:docMk/>
            <pc:sldMk cId="504377565" sldId="257"/>
            <ac:graphicFrameMk id="8" creationId="{00000000-0000-0000-0000-000000000000}"/>
          </ac:graphicFrameMkLst>
        </pc:graphicFrameChg>
        <pc:graphicFrameChg chg="mod modGraphic">
          <ac:chgData name="Grace Carter" userId="S::carterg@sgcyp.org.uk::c7c59657-1120-4ddb-86d4-d026ea287ee5" providerId="AD" clId="Web-{146E0F00-E1E7-38D1-F5ED-BBD02CB74321}" dt="2024-01-29T10:42:03.035" v="2073"/>
          <ac:graphicFrameMkLst>
            <pc:docMk/>
            <pc:sldMk cId="504377565" sldId="257"/>
            <ac:graphicFrameMk id="17" creationId="{00000000-0000-0000-0000-000000000000}"/>
          </ac:graphicFrameMkLst>
        </pc:graphicFrameChg>
        <pc:picChg chg="del">
          <ac:chgData name="Grace Carter" userId="S::carterg@sgcyp.org.uk::c7c59657-1120-4ddb-86d4-d026ea287ee5" providerId="AD" clId="Web-{146E0F00-E1E7-38D1-F5ED-BBD02CB74321}" dt="2024-01-29T10:48:02.324" v="2261"/>
          <ac:picMkLst>
            <pc:docMk/>
            <pc:sldMk cId="504377565" sldId="257"/>
            <ac:picMk id="2" creationId="{00000000-0000-0000-0000-000000000000}"/>
          </ac:picMkLst>
        </pc:picChg>
        <pc:picChg chg="del">
          <ac:chgData name="Grace Carter" userId="S::carterg@sgcyp.org.uk::c7c59657-1120-4ddb-86d4-d026ea287ee5" providerId="AD" clId="Web-{146E0F00-E1E7-38D1-F5ED-BBD02CB74321}" dt="2024-01-29T10:42:37.286" v="2163"/>
          <ac:picMkLst>
            <pc:docMk/>
            <pc:sldMk cId="504377565" sldId="257"/>
            <ac:picMk id="5" creationId="{00000000-0000-0000-0000-000000000000}"/>
          </ac:picMkLst>
        </pc:picChg>
        <pc:picChg chg="del">
          <ac:chgData name="Grace Carter" userId="S::carterg@sgcyp.org.uk::c7c59657-1120-4ddb-86d4-d026ea287ee5" providerId="AD" clId="Web-{146E0F00-E1E7-38D1-F5ED-BBD02CB74321}" dt="2024-01-29T10:48:01.433" v="2260"/>
          <ac:picMkLst>
            <pc:docMk/>
            <pc:sldMk cId="504377565" sldId="257"/>
            <ac:picMk id="9" creationId="{00000000-0000-0000-0000-000000000000}"/>
          </ac:picMkLst>
        </pc:picChg>
        <pc:picChg chg="del">
          <ac:chgData name="Grace Carter" userId="S::carterg@sgcyp.org.uk::c7c59657-1120-4ddb-86d4-d026ea287ee5" providerId="AD" clId="Web-{146E0F00-E1E7-38D1-F5ED-BBD02CB74321}" dt="2024-01-29T10:48:04.418" v="2263"/>
          <ac:picMkLst>
            <pc:docMk/>
            <pc:sldMk cId="504377565" sldId="257"/>
            <ac:picMk id="10" creationId="{00000000-0000-0000-0000-000000000000}"/>
          </ac:picMkLst>
        </pc:picChg>
        <pc:picChg chg="del">
          <ac:chgData name="Grace Carter" userId="S::carterg@sgcyp.org.uk::c7c59657-1120-4ddb-86d4-d026ea287ee5" providerId="AD" clId="Web-{146E0F00-E1E7-38D1-F5ED-BBD02CB74321}" dt="2024-01-29T10:42:30.583" v="2158"/>
          <ac:picMkLst>
            <pc:docMk/>
            <pc:sldMk cId="504377565" sldId="257"/>
            <ac:picMk id="12" creationId="{00000000-0000-0000-0000-000000000000}"/>
          </ac:picMkLst>
        </pc:picChg>
        <pc:picChg chg="add mod">
          <ac:chgData name="Grace Carter" userId="S::carterg@sgcyp.org.uk::c7c59657-1120-4ddb-86d4-d026ea287ee5" providerId="AD" clId="Web-{146E0F00-E1E7-38D1-F5ED-BBD02CB74321}" dt="2024-01-29T10:43:28.459" v="2174" actId="1076"/>
          <ac:picMkLst>
            <pc:docMk/>
            <pc:sldMk cId="504377565" sldId="257"/>
            <ac:picMk id="15" creationId="{F2DA566F-9409-C488-A198-47BCFB274FF6}"/>
          </ac:picMkLst>
        </pc:picChg>
        <pc:picChg chg="del">
          <ac:chgData name="Grace Carter" userId="S::carterg@sgcyp.org.uk::c7c59657-1120-4ddb-86d4-d026ea287ee5" providerId="AD" clId="Web-{146E0F00-E1E7-38D1-F5ED-BBD02CB74321}" dt="2024-01-29T10:42:35.645" v="2162"/>
          <ac:picMkLst>
            <pc:docMk/>
            <pc:sldMk cId="504377565" sldId="257"/>
            <ac:picMk id="16" creationId="{00000000-0000-0000-0000-000000000000}"/>
          </ac:picMkLst>
        </pc:picChg>
        <pc:picChg chg="del">
          <ac:chgData name="Grace Carter" userId="S::carterg@sgcyp.org.uk::c7c59657-1120-4ddb-86d4-d026ea287ee5" providerId="AD" clId="Web-{146E0F00-E1E7-38D1-F5ED-BBD02CB74321}" dt="2024-01-29T10:42:31.895" v="2159"/>
          <ac:picMkLst>
            <pc:docMk/>
            <pc:sldMk cId="504377565" sldId="257"/>
            <ac:picMk id="19" creationId="{00000000-0000-0000-0000-000000000000}"/>
          </ac:picMkLst>
        </pc:picChg>
        <pc:picChg chg="del">
          <ac:chgData name="Grace Carter" userId="S::carterg@sgcyp.org.uk::c7c59657-1120-4ddb-86d4-d026ea287ee5" providerId="AD" clId="Web-{146E0F00-E1E7-38D1-F5ED-BBD02CB74321}" dt="2024-01-29T10:42:34.270" v="2161"/>
          <ac:picMkLst>
            <pc:docMk/>
            <pc:sldMk cId="504377565" sldId="257"/>
            <ac:picMk id="20" creationId="{00000000-0000-0000-0000-000000000000}"/>
          </ac:picMkLst>
        </pc:picChg>
        <pc:picChg chg="del">
          <ac:chgData name="Grace Carter" userId="S::carterg@sgcyp.org.uk::c7c59657-1120-4ddb-86d4-d026ea287ee5" providerId="AD" clId="Web-{146E0F00-E1E7-38D1-F5ED-BBD02CB74321}" dt="2024-01-29T10:42:33.332" v="2160"/>
          <ac:picMkLst>
            <pc:docMk/>
            <pc:sldMk cId="504377565" sldId="257"/>
            <ac:picMk id="21" creationId="{00000000-0000-0000-0000-000000000000}"/>
          </ac:picMkLst>
        </pc:picChg>
        <pc:picChg chg="add mod">
          <ac:chgData name="Grace Carter" userId="S::carterg@sgcyp.org.uk::c7c59657-1120-4ddb-86d4-d026ea287ee5" providerId="AD" clId="Web-{146E0F00-E1E7-38D1-F5ED-BBD02CB74321}" dt="2024-01-29T10:43:26.318" v="2173" actId="1076"/>
          <ac:picMkLst>
            <pc:docMk/>
            <pc:sldMk cId="504377565" sldId="257"/>
            <ac:picMk id="22" creationId="{F86F3284-BE8D-C237-9641-85F7BDED0664}"/>
          </ac:picMkLst>
        </pc:picChg>
        <pc:picChg chg="add mod">
          <ac:chgData name="Grace Carter" userId="S::carterg@sgcyp.org.uk::c7c59657-1120-4ddb-86d4-d026ea287ee5" providerId="AD" clId="Web-{146E0F00-E1E7-38D1-F5ED-BBD02CB74321}" dt="2024-01-29T10:43:44.428" v="2178" actId="1076"/>
          <ac:picMkLst>
            <pc:docMk/>
            <pc:sldMk cId="504377565" sldId="257"/>
            <ac:picMk id="24" creationId="{B716F1F2-058C-C311-F3D0-5EE72D813BE2}"/>
          </ac:picMkLst>
        </pc:picChg>
        <pc:picChg chg="add del mod">
          <ac:chgData name="Grace Carter" userId="S::carterg@sgcyp.org.uk::c7c59657-1120-4ddb-86d4-d026ea287ee5" providerId="AD" clId="Web-{146E0F00-E1E7-38D1-F5ED-BBD02CB74321}" dt="2024-01-29T10:46:46.729" v="2197"/>
          <ac:picMkLst>
            <pc:docMk/>
            <pc:sldMk cId="504377565" sldId="257"/>
            <ac:picMk id="25" creationId="{17D65C6F-D147-2F95-F805-3CE65F80EE30}"/>
          </ac:picMkLst>
        </pc:picChg>
        <pc:picChg chg="add mod">
          <ac:chgData name="Grace Carter" userId="S::carterg@sgcyp.org.uk::c7c59657-1120-4ddb-86d4-d026ea287ee5" providerId="AD" clId="Web-{146E0F00-E1E7-38D1-F5ED-BBD02CB74321}" dt="2024-01-29T10:46:56.276" v="2203" actId="1076"/>
          <ac:picMkLst>
            <pc:docMk/>
            <pc:sldMk cId="504377565" sldId="257"/>
            <ac:picMk id="26" creationId="{2BD7E2C0-6A90-A296-FBB6-DC8B346892BC}"/>
          </ac:picMkLst>
        </pc:picChg>
        <pc:cxnChg chg="add mod">
          <ac:chgData name="Grace Carter" userId="S::carterg@sgcyp.org.uk::c7c59657-1120-4ddb-86d4-d026ea287ee5" providerId="AD" clId="Web-{146E0F00-E1E7-38D1-F5ED-BBD02CB74321}" dt="2024-01-29T11:15:26.822" v="2407"/>
          <ac:cxnSpMkLst>
            <pc:docMk/>
            <pc:sldMk cId="504377565" sldId="257"/>
            <ac:cxnSpMk id="2" creationId="{68904431-4D0D-4798-9275-4772874C784D}"/>
          </ac:cxnSpMkLst>
        </pc:cxnChg>
        <pc:cxnChg chg="add mod">
          <ac:chgData name="Grace Carter" userId="S::carterg@sgcyp.org.uk::c7c59657-1120-4ddb-86d4-d026ea287ee5" providerId="AD" clId="Web-{146E0F00-E1E7-38D1-F5ED-BBD02CB74321}" dt="2024-01-29T11:15:31.635" v="2409" actId="1076"/>
          <ac:cxnSpMkLst>
            <pc:docMk/>
            <pc:sldMk cId="504377565" sldId="257"/>
            <ac:cxnSpMk id="3" creationId="{95298E5D-9188-5BC3-1BD3-7EEC80C4C15D}"/>
          </ac:cxnSpMkLst>
        </pc:cxnChg>
        <pc:cxnChg chg="add mod">
          <ac:chgData name="Grace Carter" userId="S::carterg@sgcyp.org.uk::c7c59657-1120-4ddb-86d4-d026ea287ee5" providerId="AD" clId="Web-{146E0F00-E1E7-38D1-F5ED-BBD02CB74321}" dt="2024-01-29T11:15:35.807" v="2411" actId="1076"/>
          <ac:cxnSpMkLst>
            <pc:docMk/>
            <pc:sldMk cId="504377565" sldId="257"/>
            <ac:cxnSpMk id="5" creationId="{FD071DA0-FF31-82B3-33A8-4C6918E4BDFD}"/>
          </ac:cxnSpMkLst>
        </pc:cxnChg>
        <pc:cxnChg chg="add mod">
          <ac:chgData name="Grace Carter" userId="S::carterg@sgcyp.org.uk::c7c59657-1120-4ddb-86d4-d026ea287ee5" providerId="AD" clId="Web-{146E0F00-E1E7-38D1-F5ED-BBD02CB74321}" dt="2024-01-29T11:15:39.916" v="2413" actId="1076"/>
          <ac:cxnSpMkLst>
            <pc:docMk/>
            <pc:sldMk cId="504377565" sldId="257"/>
            <ac:cxnSpMk id="9" creationId="{37EA78E5-EAFF-A951-EF1D-C65EBCE3861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A9A-2CB2-A741-B755-CCE1CF4A6E7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1773554" y="322477"/>
            <a:ext cx="837992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ill Sans MT"/>
                <a:cs typeface="Phosphate Inline" panose="02000506050000020004" pitchFamily="2" charset="77"/>
              </a:rPr>
              <a:t>What did Brunel do for Great Britain?</a:t>
            </a:r>
            <a:endParaRPr lang="en-GB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AFF5-E9E8-CE4E-A6D1-19C2855DB269}"/>
              </a:ext>
            </a:extLst>
          </p:cNvPr>
          <p:cNvSpPr/>
          <p:nvPr/>
        </p:nvSpPr>
        <p:spPr>
          <a:xfrm>
            <a:off x="10612205" y="423844"/>
            <a:ext cx="1923787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cap="none" spc="0" dirty="0">
                <a:ln w="0">
                  <a:solidFill>
                    <a:schemeClr val="tx1"/>
                  </a:solidFill>
                </a:ln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 </a:t>
            </a:r>
            <a:r>
              <a:rPr lang="en-GB" sz="1600" b="1" dirty="0">
                <a:ln w="0">
                  <a:solidFill>
                    <a:schemeClr val="tx1"/>
                  </a:solidFill>
                </a:ln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SKILLS AND KNOWLEDGE </a:t>
            </a:r>
            <a:r>
              <a:rPr lang="en-GB" sz="1600" b="1" cap="none" spc="0" dirty="0">
                <a:ln w="0">
                  <a:solidFill>
                    <a:schemeClr val="tx1"/>
                  </a:solidFill>
                </a:ln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ORGANISER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84E3967-87F3-CD49-9356-CFC6D0DEC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66335"/>
              </p:ext>
            </p:extLst>
          </p:nvPr>
        </p:nvGraphicFramePr>
        <p:xfrm>
          <a:off x="466590" y="937894"/>
          <a:ext cx="4116233" cy="6777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2359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2513874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7683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baseline="0" dirty="0"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en-GB" sz="2000" b="1" dirty="0">
                          <a:latin typeface="Gill Sans MT" panose="020B0502020104020203" pitchFamily="34" charset="77"/>
                        </a:rPr>
                        <a:t>VOCABULARY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93385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/>
                        </a:rPr>
                        <a:t>Significant</a:t>
                      </a:r>
                      <a:endParaRPr lang="en-GB" sz="18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baseline="0" noProof="0" dirty="0">
                          <a:solidFill>
                            <a:srgbClr val="000000"/>
                          </a:solidFill>
                          <a:latin typeface="Gill Sans MT"/>
                        </a:rPr>
                        <a:t>being or causing something of importance.</a:t>
                      </a:r>
                      <a:endParaRPr lang="en-US" sz="1800">
                        <a:latin typeface="Gill Sans M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86293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/>
                        </a:rPr>
                        <a:t>Invent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dirty="0">
                          <a:latin typeface="Gill Sans MT"/>
                        </a:rPr>
                        <a:t>To think of, come up with, or create something new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563774"/>
                  </a:ext>
                </a:extLst>
              </a:tr>
              <a:tr h="72108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/>
                        </a:rPr>
                        <a:t>Timeline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dirty="0">
                          <a:latin typeface="Gill Sans MT"/>
                        </a:rPr>
                        <a:t>Dates/times laid out in chronological order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57742"/>
                  </a:ext>
                </a:extLst>
              </a:tr>
              <a:tr h="74472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/>
                        </a:rPr>
                        <a:t>Chronological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baseline="0" dirty="0">
                          <a:latin typeface="Gill Sans MT"/>
                        </a:rPr>
                        <a:t>In the order that things happened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595459"/>
                  </a:ext>
                </a:extLst>
              </a:tr>
              <a:tr h="69743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/>
                        </a:rPr>
                        <a:t>Impact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baseline="0" dirty="0">
                          <a:latin typeface="Gill Sans MT"/>
                        </a:rPr>
                        <a:t>The effect of something happening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610385"/>
                  </a:ext>
                </a:extLst>
              </a:tr>
              <a:tr h="91021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/>
                        </a:rPr>
                        <a:t>Past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baseline="0" dirty="0">
                          <a:latin typeface="Gill Sans MT"/>
                        </a:rPr>
                        <a:t>An event that has happened before now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841805"/>
                  </a:ext>
                </a:extLst>
              </a:tr>
              <a:tr h="108753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/>
                        </a:rPr>
                        <a:t>changed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aseline="0" dirty="0">
                          <a:latin typeface="Gill Sans MT"/>
                        </a:rPr>
                        <a:t>Something that is different to how it was before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4564703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818207"/>
              </p:ext>
            </p:extLst>
          </p:nvPr>
        </p:nvGraphicFramePr>
        <p:xfrm>
          <a:off x="4944880" y="6387683"/>
          <a:ext cx="7441477" cy="275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1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33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What will I know by the end of this enquiry?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89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800" b="0" i="0" u="none" strike="noStrike" noProof="0" dirty="0">
                          <a:effectLst/>
                          <a:latin typeface="Calibri"/>
                        </a:rPr>
                        <a:t>using common words and phrases relating to the passing of time;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800" b="0" i="0" u="none" strike="noStrike" noProof="0" dirty="0">
                          <a:effectLst/>
                          <a:latin typeface="Calibri"/>
                        </a:rPr>
                        <a:t>ask and answer questions, choosing and using parts of stories and other sources to show that we know and understand key features of events</a:t>
                      </a:r>
                      <a:endParaRPr lang="en-GB" sz="1800" b="0"/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Know how Brunel contributed to national and international achievements.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Understand how inventors have had an impact on our lives.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generate, develop, model &amp; communicate our ideas through talking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build structures, exploring how they can be made stronger, stiffer and more stable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229E4DC9-4D7A-4045-B8E0-194DBF237103}"/>
              </a:ext>
            </a:extLst>
          </p:cNvPr>
          <p:cNvSpPr/>
          <p:nvPr/>
        </p:nvSpPr>
        <p:spPr>
          <a:xfrm>
            <a:off x="331694" y="309282"/>
            <a:ext cx="12138212" cy="8982636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88664"/>
              </p:ext>
            </p:extLst>
          </p:nvPr>
        </p:nvGraphicFramePr>
        <p:xfrm>
          <a:off x="472190" y="7699322"/>
          <a:ext cx="4089977" cy="1241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232">
                  <a:extLst>
                    <a:ext uri="{9D8B030D-6E8A-4147-A177-3AD203B41FA5}">
                      <a16:colId xmlns:a16="http://schemas.microsoft.com/office/drawing/2014/main" val="770377818"/>
                    </a:ext>
                  </a:extLst>
                </a:gridCol>
                <a:gridCol w="2509745">
                  <a:extLst>
                    <a:ext uri="{9D8B030D-6E8A-4147-A177-3AD203B41FA5}">
                      <a16:colId xmlns:a16="http://schemas.microsoft.com/office/drawing/2014/main" val="1837354585"/>
                    </a:ext>
                  </a:extLst>
                </a:gridCol>
              </a:tblGrid>
              <a:tr h="124195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/>
                        </a:rPr>
                        <a:t>Stable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baseline="0" dirty="0">
                          <a:latin typeface="Gill Sans MT"/>
                        </a:rPr>
                        <a:t>Not likely to give way or collapse.</a:t>
                      </a:r>
                      <a:endParaRPr lang="en-GB" sz="1800" dirty="0">
                        <a:latin typeface="Gill Sans M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783249"/>
                  </a:ext>
                </a:extLst>
              </a:tr>
            </a:tbl>
          </a:graphicData>
        </a:graphic>
      </p:graphicFrame>
      <p:pic>
        <p:nvPicPr>
          <p:cNvPr id="21" name="Picture 20" descr="SS Great Britain - Wikipedia">
            <a:extLst>
              <a:ext uri="{FF2B5EF4-FFF2-40B4-BE49-F238E27FC236}">
                <a16:creationId xmlns:a16="http://schemas.microsoft.com/office/drawing/2014/main" id="{6842ECCA-0162-A64A-37D2-27EDB36F1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105" y="1266669"/>
            <a:ext cx="2402174" cy="1808189"/>
          </a:xfrm>
          <a:prstGeom prst="rect">
            <a:avLst/>
          </a:prstGeom>
        </p:spPr>
      </p:pic>
      <p:pic>
        <p:nvPicPr>
          <p:cNvPr id="22" name="Picture 21" descr="Brunel's sister may hold key to 180-year-old Box Tunnel sunrise mystery |  New Civil Engineer">
            <a:extLst>
              <a:ext uri="{FF2B5EF4-FFF2-40B4-BE49-F238E27FC236}">
                <a16:creationId xmlns:a16="http://schemas.microsoft.com/office/drawing/2014/main" id="{1D064D5D-D81C-ACA3-A11C-F2904C57E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3" t="-300" r="-2048" b="-372"/>
          <a:stretch/>
        </p:blipFill>
        <p:spPr>
          <a:xfrm>
            <a:off x="7206521" y="1270700"/>
            <a:ext cx="2471238" cy="1804487"/>
          </a:xfrm>
          <a:prstGeom prst="rect">
            <a:avLst/>
          </a:prstGeom>
        </p:spPr>
      </p:pic>
      <p:pic>
        <p:nvPicPr>
          <p:cNvPr id="23" name="Picture 22" descr="Clifton Suspension Bridge - Wikipedia">
            <a:extLst>
              <a:ext uri="{FF2B5EF4-FFF2-40B4-BE49-F238E27FC236}">
                <a16:creationId xmlns:a16="http://schemas.microsoft.com/office/drawing/2014/main" id="{69ACA291-FBEB-4694-94B5-AF7849B2A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227" y="1218576"/>
            <a:ext cx="2502108" cy="1838793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C55B4F1-7ED1-B6AE-E3AE-6AF8BBF0B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32008"/>
              </p:ext>
            </p:extLst>
          </p:nvPr>
        </p:nvGraphicFramePr>
        <p:xfrm>
          <a:off x="4792355" y="3057094"/>
          <a:ext cx="736567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224">
                  <a:extLst>
                    <a:ext uri="{9D8B030D-6E8A-4147-A177-3AD203B41FA5}">
                      <a16:colId xmlns:a16="http://schemas.microsoft.com/office/drawing/2014/main" val="1457055135"/>
                    </a:ext>
                  </a:extLst>
                </a:gridCol>
                <a:gridCol w="2455224">
                  <a:extLst>
                    <a:ext uri="{9D8B030D-6E8A-4147-A177-3AD203B41FA5}">
                      <a16:colId xmlns:a16="http://schemas.microsoft.com/office/drawing/2014/main" val="4196197177"/>
                    </a:ext>
                  </a:extLst>
                </a:gridCol>
                <a:gridCol w="2455224">
                  <a:extLst>
                    <a:ext uri="{9D8B030D-6E8A-4147-A177-3AD203B41FA5}">
                      <a16:colId xmlns:a16="http://schemas.microsoft.com/office/drawing/2014/main" val="1938144492"/>
                    </a:ext>
                  </a:extLst>
                </a:gridCol>
              </a:tblGrid>
              <a:tr h="3320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SS Great Britain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Box Tunnel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Clifton Suspension Bridge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46132"/>
                  </a:ext>
                </a:extLst>
              </a:tr>
            </a:tbl>
          </a:graphicData>
        </a:graphic>
      </p:graphicFrame>
      <p:pic>
        <p:nvPicPr>
          <p:cNvPr id="25" name="Picture 24" descr="A group of white cylindrical objects&#10;&#10;Description automatically generated">
            <a:extLst>
              <a:ext uri="{FF2B5EF4-FFF2-40B4-BE49-F238E27FC236}">
                <a16:creationId xmlns:a16="http://schemas.microsoft.com/office/drawing/2014/main" id="{06391884-12B2-DD29-29EE-06D2849205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92" t="1152" r="13722" b="457"/>
          <a:stretch/>
        </p:blipFill>
        <p:spPr>
          <a:xfrm>
            <a:off x="4940821" y="4121591"/>
            <a:ext cx="2715034" cy="11551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072547B-06E3-FF19-1606-BCD48490248A}"/>
              </a:ext>
            </a:extLst>
          </p:cNvPr>
          <p:cNvSpPr txBox="1"/>
          <p:nvPr/>
        </p:nvSpPr>
        <p:spPr>
          <a:xfrm>
            <a:off x="5670380" y="3593072"/>
            <a:ext cx="59917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How can we make bridges more stable?</a:t>
            </a:r>
          </a:p>
        </p:txBody>
      </p:sp>
      <p:pic>
        <p:nvPicPr>
          <p:cNvPr id="27" name="Picture 26" descr="A pencil on a book&#10;&#10;Description automatically generated">
            <a:extLst>
              <a:ext uri="{FF2B5EF4-FFF2-40B4-BE49-F238E27FC236}">
                <a16:creationId xmlns:a16="http://schemas.microsoft.com/office/drawing/2014/main" id="{D2F0A43B-8FCE-7D0F-D1CC-17CD858A5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570" y="4125886"/>
            <a:ext cx="1575061" cy="1165798"/>
          </a:xfrm>
          <a:prstGeom prst="rect">
            <a:avLst/>
          </a:prstGeom>
        </p:spPr>
      </p:pic>
      <p:pic>
        <p:nvPicPr>
          <p:cNvPr id="28" name="Picture 27" descr="A hand holding a white envelope with coins in it&#10;&#10;Description automatically generated">
            <a:extLst>
              <a:ext uri="{FF2B5EF4-FFF2-40B4-BE49-F238E27FC236}">
                <a16:creationId xmlns:a16="http://schemas.microsoft.com/office/drawing/2014/main" id="{F1A35679-ADC7-8EE4-B32D-68743F53E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3814" y="4131664"/>
            <a:ext cx="2122982" cy="119359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EF5D0FD-C559-5F78-5856-7F32DE47373D}"/>
              </a:ext>
            </a:extLst>
          </p:cNvPr>
          <p:cNvSpPr txBox="1"/>
          <p:nvPr/>
        </p:nvSpPr>
        <p:spPr>
          <a:xfrm>
            <a:off x="5004724" y="5435105"/>
            <a:ext cx="26314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Create cylinders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9AF5B8-4C6C-5EEC-D953-18C4CDA8942C}"/>
              </a:ext>
            </a:extLst>
          </p:cNvPr>
          <p:cNvSpPr txBox="1"/>
          <p:nvPr/>
        </p:nvSpPr>
        <p:spPr>
          <a:xfrm>
            <a:off x="8008378" y="5435105"/>
            <a:ext cx="15428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Fold Triangles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DA1D15-4894-2DF7-F93C-858903F00E6A}"/>
              </a:ext>
            </a:extLst>
          </p:cNvPr>
          <p:cNvSpPr txBox="1"/>
          <p:nvPr/>
        </p:nvSpPr>
        <p:spPr>
          <a:xfrm>
            <a:off x="10329979" y="5435105"/>
            <a:ext cx="15428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Fold up the sides</a:t>
            </a:r>
          </a:p>
        </p:txBody>
      </p:sp>
    </p:spTree>
    <p:extLst>
      <p:ext uri="{BB962C8B-B14F-4D97-AF65-F5344CB8AC3E}">
        <p14:creationId xmlns:p14="http://schemas.microsoft.com/office/powerpoint/2010/main" val="36441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112811" y="0"/>
            <a:ext cx="3307316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0">
                  <a:solidFill>
                    <a:schemeClr val="tx1"/>
                  </a:solidFill>
                </a:ln>
                <a:gradFill flip="none" rotWithShape="1">
                  <a:gsLst>
                    <a:gs pos="38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Assessment</a:t>
            </a:r>
            <a:endParaRPr lang="en-GB" sz="4800" b="1" cap="none" spc="0" dirty="0">
              <a:ln w="0">
                <a:solidFill>
                  <a:schemeClr val="tx1"/>
                </a:solidFill>
              </a:ln>
              <a:gradFill flip="none" rotWithShape="1">
                <a:gsLst>
                  <a:gs pos="38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241473"/>
              </p:ext>
            </p:extLst>
          </p:nvPr>
        </p:nvGraphicFramePr>
        <p:xfrm>
          <a:off x="499872" y="769440"/>
          <a:ext cx="4718304" cy="31261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18304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633191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Question 1:</a:t>
                      </a:r>
                      <a:r>
                        <a:rPr lang="en-US" sz="18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Why did Brunel build the Box Tunnel?</a:t>
                      </a: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633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  <a:tr h="572625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66322"/>
                  </a:ext>
                </a:extLst>
              </a:tr>
              <a:tr h="655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490413"/>
                  </a:ext>
                </a:extLst>
              </a:tr>
              <a:tr h="632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41359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70008"/>
              </p:ext>
            </p:extLst>
          </p:nvPr>
        </p:nvGraphicFramePr>
        <p:xfrm>
          <a:off x="6912864" y="463296"/>
          <a:ext cx="5010912" cy="34132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10912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899033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</a:t>
                      </a: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Question 3</a:t>
                      </a: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</a:t>
                      </a: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aseline="0" dirty="0">
                          <a:effectLst/>
                          <a:latin typeface="Carlito"/>
                        </a:rPr>
                        <a:t>Which of these is not one of Brunel's inventions?</a:t>
                      </a:r>
                      <a:endParaRPr lang="en-US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441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br>
                        <a:rPr lang="en-US" sz="12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</a:b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626092"/>
              </p:ext>
            </p:extLst>
          </p:nvPr>
        </p:nvGraphicFramePr>
        <p:xfrm>
          <a:off x="499872" y="4986528"/>
          <a:ext cx="4645151" cy="35979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45151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909949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Question</a:t>
                      </a:r>
                      <a:r>
                        <a:rPr lang="en-GB" sz="18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2</a:t>
                      </a:r>
                      <a:endParaRPr lang="en-GB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one impact of the Clifton Suspension Bridge on Bristol.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416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br>
                        <a:rPr lang="en-US" sz="12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</a:b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908896"/>
              </p:ext>
            </p:extLst>
          </p:nvPr>
        </p:nvGraphicFramePr>
        <p:xfrm>
          <a:off x="6912864" y="4059810"/>
          <a:ext cx="4986528" cy="27854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86528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Question </a:t>
                      </a:r>
                      <a:r>
                        <a:rPr lang="en-US" sz="18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4</a:t>
                      </a:r>
                      <a:endParaRPr lang="en-US" sz="1800" baseline="0" dirty="0">
                        <a:effectLst/>
                        <a:latin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Describe a way to make a bridge </a:t>
                      </a:r>
                      <a:r>
                        <a:rPr lang="en-US" sz="1800" baseline="0" dirty="0" err="1">
                          <a:effectLst/>
                          <a:latin typeface="Carlito"/>
                          <a:ea typeface="Carlito"/>
                          <a:cs typeface="Carlito"/>
                        </a:rPr>
                        <a:t>stonger</a:t>
                      </a:r>
                      <a:r>
                        <a:rPr lang="en-US" sz="18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.</a:t>
                      </a: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428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  <a:tr h="387753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66322"/>
                  </a:ext>
                </a:extLst>
              </a:tr>
              <a:tr h="443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490413"/>
                  </a:ext>
                </a:extLst>
              </a:tr>
              <a:tr h="428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41359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940021" y="7165919"/>
            <a:ext cx="4986528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cs typeface="Calibri"/>
              </a:rPr>
              <a:t>Question 5</a:t>
            </a:r>
          </a:p>
          <a:p>
            <a:r>
              <a:rPr lang="en-GB" dirty="0">
                <a:cs typeface="Calibri"/>
              </a:rPr>
              <a:t>What does the word 'invent' mean?</a:t>
            </a:r>
            <a:endParaRPr lang="en-GB" dirty="0"/>
          </a:p>
          <a:p>
            <a:endParaRPr lang="en-GB" dirty="0">
              <a:cs typeface="Calibri"/>
            </a:endParaRPr>
          </a:p>
          <a:p>
            <a:r>
              <a:rPr lang="en-GB" sz="2000" dirty="0">
                <a:cs typeface="Calibri"/>
              </a:rPr>
              <a:t>____________________________________</a:t>
            </a:r>
          </a:p>
          <a:p>
            <a:r>
              <a:rPr lang="en-GB" sz="2000" dirty="0">
                <a:cs typeface="Calibri"/>
              </a:rPr>
              <a:t>_____________________________________</a:t>
            </a:r>
          </a:p>
        </p:txBody>
      </p:sp>
      <p:pic>
        <p:nvPicPr>
          <p:cNvPr id="15" name="Picture 14" descr="SS Great Britain - Wikipedia">
            <a:extLst>
              <a:ext uri="{FF2B5EF4-FFF2-40B4-BE49-F238E27FC236}">
                <a16:creationId xmlns:a16="http://schemas.microsoft.com/office/drawing/2014/main" id="{F2DA566F-9409-C488-A198-47BCFB27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473" y="1476531"/>
            <a:ext cx="1470911" cy="1113021"/>
          </a:xfrm>
          <a:prstGeom prst="rect">
            <a:avLst/>
          </a:prstGeom>
        </p:spPr>
      </p:pic>
      <p:pic>
        <p:nvPicPr>
          <p:cNvPr id="22" name="Picture 21" descr="Brunel's sister may hold key to 180-year-old Box Tunnel sunrise mystery |  New Civil Engineer">
            <a:extLst>
              <a:ext uri="{FF2B5EF4-FFF2-40B4-BE49-F238E27FC236}">
                <a16:creationId xmlns:a16="http://schemas.microsoft.com/office/drawing/2014/main" id="{F86F3284-BE8D-C237-9641-85F7BDED0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3" t="-300" r="-2048" b="-372"/>
          <a:stretch/>
        </p:blipFill>
        <p:spPr>
          <a:xfrm>
            <a:off x="7954156" y="2752853"/>
            <a:ext cx="1330113" cy="991271"/>
          </a:xfrm>
          <a:prstGeom prst="rect">
            <a:avLst/>
          </a:prstGeom>
        </p:spPr>
      </p:pic>
      <p:pic>
        <p:nvPicPr>
          <p:cNvPr id="24" name="Picture 23" descr="Clifton Suspension Bridge - Wikipedia">
            <a:extLst>
              <a:ext uri="{FF2B5EF4-FFF2-40B4-BE49-F238E27FC236}">
                <a16:creationId xmlns:a16="http://schemas.microsoft.com/office/drawing/2014/main" id="{B716F1F2-058C-C311-F3D0-5EE72D813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270" y="1533370"/>
            <a:ext cx="1374099" cy="999344"/>
          </a:xfrm>
          <a:prstGeom prst="rect">
            <a:avLst/>
          </a:prstGeom>
        </p:spPr>
      </p:pic>
      <p:pic>
        <p:nvPicPr>
          <p:cNvPr id="26" name="Picture 25" descr="Traffic light - Wikipedia">
            <a:extLst>
              <a:ext uri="{FF2B5EF4-FFF2-40B4-BE49-F238E27FC236}">
                <a16:creationId xmlns:a16="http://schemas.microsoft.com/office/drawing/2014/main" id="{2BD7E2C0-6A90-A296-FBB6-DC8B34689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014" y="2399754"/>
            <a:ext cx="864121" cy="1142221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8904431-4D0D-4798-9275-4772874C784D}"/>
              </a:ext>
            </a:extLst>
          </p:cNvPr>
          <p:cNvCxnSpPr/>
          <p:nvPr/>
        </p:nvCxnSpPr>
        <p:spPr>
          <a:xfrm flipV="1">
            <a:off x="500297" y="6608788"/>
            <a:ext cx="4639454" cy="3747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5298E5D-9188-5BC3-1BD3-7EEC80C4C15D}"/>
              </a:ext>
            </a:extLst>
          </p:cNvPr>
          <p:cNvCxnSpPr>
            <a:cxnSpLocks/>
          </p:cNvCxnSpPr>
          <p:nvPr/>
        </p:nvCxnSpPr>
        <p:spPr>
          <a:xfrm flipV="1">
            <a:off x="500297" y="7094094"/>
            <a:ext cx="4639454" cy="3747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071DA0-FF31-82B3-33A8-4C6918E4BDFD}"/>
              </a:ext>
            </a:extLst>
          </p:cNvPr>
          <p:cNvCxnSpPr>
            <a:cxnSpLocks/>
          </p:cNvCxnSpPr>
          <p:nvPr/>
        </p:nvCxnSpPr>
        <p:spPr>
          <a:xfrm flipV="1">
            <a:off x="500297" y="7592517"/>
            <a:ext cx="4639454" cy="3747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EA78E5-EAFF-A951-EF1D-C65EBCE38618}"/>
              </a:ext>
            </a:extLst>
          </p:cNvPr>
          <p:cNvCxnSpPr>
            <a:cxnSpLocks/>
          </p:cNvCxnSpPr>
          <p:nvPr/>
        </p:nvCxnSpPr>
        <p:spPr>
          <a:xfrm flipV="1">
            <a:off x="500296" y="8143405"/>
            <a:ext cx="4639454" cy="3747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37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E9E548E6BC4498FCE4B1BA19632BC" ma:contentTypeVersion="15" ma:contentTypeDescription="Create a new document." ma:contentTypeScope="" ma:versionID="d671a47aa25af736d6e5faaa044017e3">
  <xsd:schema xmlns:xsd="http://www.w3.org/2001/XMLSchema" xmlns:xs="http://www.w3.org/2001/XMLSchema" xmlns:p="http://schemas.microsoft.com/office/2006/metadata/properties" xmlns:ns3="4d1eec94-3498-4611-a9ac-ad92a04c18c2" xmlns:ns4="7a3f56ae-82a7-4cc7-8083-d0c114bac2f3" targetNamespace="http://schemas.microsoft.com/office/2006/metadata/properties" ma:root="true" ma:fieldsID="69a96053a2af454729799e678de6ac5b" ns3:_="" ns4:_="">
    <xsd:import namespace="4d1eec94-3498-4611-a9ac-ad92a04c18c2"/>
    <xsd:import namespace="7a3f56ae-82a7-4cc7-8083-d0c114bac2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OCR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eec94-3498-4611-a9ac-ad92a04c18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f56ae-82a7-4cc7-8083-d0c114bac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d1eec94-3498-4611-a9ac-ad92a04c18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632AD7-A4DB-4B5E-8404-5DFB03E87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1eec94-3498-4611-a9ac-ad92a04c18c2"/>
    <ds:schemaRef ds:uri="7a3f56ae-82a7-4cc7-8083-d0c114bac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C0F4C2-3AC4-4B28-B1F2-F075EBC704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a3f56ae-82a7-4cc7-8083-d0c114bac2f3"/>
    <ds:schemaRef ds:uri="4d1eec94-3498-4611-a9ac-ad92a04c18c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6F9B2F-1E2A-472A-9317-A7BB85B2EE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</TotalTime>
  <Words>179</Words>
  <Application>Microsoft Office PowerPoint</Application>
  <PresentationFormat>A3 Paper (297x420 mm)</PresentationFormat>
  <Paragraphs>52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Jennings</dc:creator>
  <cp:lastModifiedBy>Marina Weldon</cp:lastModifiedBy>
  <cp:revision>312</cp:revision>
  <dcterms:created xsi:type="dcterms:W3CDTF">2020-09-22T12:40:30Z</dcterms:created>
  <dcterms:modified xsi:type="dcterms:W3CDTF">2024-01-29T11:19:49Z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0x010100E3DE9E548E6BC4498FCE4B1BA19632BC</vt:lpwstr>
  </property>
</Properties>
</file>