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B8227-F905-1AAF-8CC4-849E8F9085E9}" v="1369" dt="2024-01-29T13:15:26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 varScale="1">
        <p:scale>
          <a:sx n="62" d="100"/>
          <a:sy n="62" d="100"/>
        </p:scale>
        <p:origin x="13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Carter" userId="S::carterg@sgcyp.org.uk::c7c59657-1120-4ddb-86d4-d026ea287ee5" providerId="AD" clId="Web-{4CFB8227-F905-1AAF-8CC4-849E8F9085E9}"/>
    <pc:docChg chg="modSld">
      <pc:chgData name="Grace Carter" userId="S::carterg@sgcyp.org.uk::c7c59657-1120-4ddb-86d4-d026ea287ee5" providerId="AD" clId="Web-{4CFB8227-F905-1AAF-8CC4-849E8F9085E9}" dt="2024-01-29T13:15:26.552" v="1293" actId="14100"/>
      <pc:docMkLst>
        <pc:docMk/>
      </pc:docMkLst>
      <pc:sldChg chg="addSp delSp modSp">
        <pc:chgData name="Grace Carter" userId="S::carterg@sgcyp.org.uk::c7c59657-1120-4ddb-86d4-d026ea287ee5" providerId="AD" clId="Web-{4CFB8227-F905-1AAF-8CC4-849E8F9085E9}" dt="2024-01-29T12:07:25.589" v="969"/>
        <pc:sldMkLst>
          <pc:docMk/>
          <pc:sldMk cId="3644188150" sldId="256"/>
        </pc:sldMkLst>
        <pc:spChg chg="mod">
          <ac:chgData name="Grace Carter" userId="S::carterg@sgcyp.org.uk::c7c59657-1120-4ddb-86d4-d026ea287ee5" providerId="AD" clId="Web-{4CFB8227-F905-1AAF-8CC4-849E8F9085E9}" dt="2024-01-29T11:26:31.444" v="6" actId="20577"/>
          <ac:spMkLst>
            <pc:docMk/>
            <pc:sldMk cId="3644188150" sldId="256"/>
            <ac:spMk id="5" creationId="{5885F63B-22FE-9C4F-B60D-553F5929394F}"/>
          </ac:spMkLst>
        </pc:spChg>
        <pc:graphicFrameChg chg="del">
          <ac:chgData name="Grace Carter" userId="S::carterg@sgcyp.org.uk::c7c59657-1120-4ddb-86d4-d026ea287ee5" providerId="AD" clId="Web-{4CFB8227-F905-1AAF-8CC4-849E8F9085E9}" dt="2024-01-29T11:32:46.754" v="130"/>
          <ac:graphicFrameMkLst>
            <pc:docMk/>
            <pc:sldMk cId="3644188150" sldId="256"/>
            <ac:graphicFrameMk id="3" creationId="{00000000-0000-0000-0000-000000000000}"/>
          </ac:graphicFrameMkLst>
        </pc:graphicFrameChg>
        <pc:graphicFrameChg chg="add del mod modGraphic">
          <ac:chgData name="Grace Carter" userId="S::carterg@sgcyp.org.uk::c7c59657-1120-4ddb-86d4-d026ea287ee5" providerId="AD" clId="Web-{4CFB8227-F905-1AAF-8CC4-849E8F9085E9}" dt="2024-01-29T11:58:35.572" v="367"/>
          <ac:graphicFrameMkLst>
            <pc:docMk/>
            <pc:sldMk cId="3644188150" sldId="256"/>
            <ac:graphicFrameMk id="9" creationId="{25B40366-D4A9-9EA9-5051-7F34368A1B0F}"/>
          </ac:graphicFrameMkLst>
        </pc:graphicFrameChg>
        <pc:graphicFrameChg chg="mod modGraphic">
          <ac:chgData name="Grace Carter" userId="S::carterg@sgcyp.org.uk::c7c59657-1120-4ddb-86d4-d026ea287ee5" providerId="AD" clId="Web-{4CFB8227-F905-1AAF-8CC4-849E8F9085E9}" dt="2024-01-29T12:07:21.292" v="968"/>
          <ac:graphicFrameMkLst>
            <pc:docMk/>
            <pc:sldMk cId="3644188150" sldId="256"/>
            <ac:graphicFrameMk id="10" creationId="{584E3967-87F3-CD49-9356-CFC6D0DECC3C}"/>
          </ac:graphicFrameMkLst>
        </pc:graphicFrameChg>
        <pc:graphicFrameChg chg="mod modGraphic">
          <ac:chgData name="Grace Carter" userId="S::carterg@sgcyp.org.uk::c7c59657-1120-4ddb-86d4-d026ea287ee5" providerId="AD" clId="Web-{4CFB8227-F905-1AAF-8CC4-849E8F9085E9}" dt="2024-01-29T12:07:25.589" v="969"/>
          <ac:graphicFrameMkLst>
            <pc:docMk/>
            <pc:sldMk cId="3644188150" sldId="256"/>
            <ac:graphicFrameMk id="44" creationId="{00000000-0000-0000-0000-000000000000}"/>
          </ac:graphicFrameMkLst>
        </pc:graphicFrameChg>
        <pc:picChg chg="add mod modCrop">
          <ac:chgData name="Grace Carter" userId="S::carterg@sgcyp.org.uk::c7c59657-1120-4ddb-86d4-d026ea287ee5" providerId="AD" clId="Web-{4CFB8227-F905-1AAF-8CC4-849E8F9085E9}" dt="2024-01-29T12:01:11.889" v="422" actId="1076"/>
          <ac:picMkLst>
            <pc:docMk/>
            <pc:sldMk cId="3644188150" sldId="256"/>
            <ac:picMk id="2" creationId="{44EFD9A6-1B87-0B6F-6BA7-B65D80F52766}"/>
          </ac:picMkLst>
        </pc:picChg>
        <pc:picChg chg="del">
          <ac:chgData name="Grace Carter" userId="S::carterg@sgcyp.org.uk::c7c59657-1120-4ddb-86d4-d026ea287ee5" providerId="AD" clId="Web-{4CFB8227-F905-1AAF-8CC4-849E8F9085E9}" dt="2024-01-29T11:26:33.350" v="7"/>
          <ac:picMkLst>
            <pc:docMk/>
            <pc:sldMk cId="3644188150" sldId="256"/>
            <ac:picMk id="4" creationId="{00000000-0000-0000-0000-000000000000}"/>
          </ac:picMkLst>
        </pc:picChg>
        <pc:picChg chg="add mod">
          <ac:chgData name="Grace Carter" userId="S::carterg@sgcyp.org.uk::c7c59657-1120-4ddb-86d4-d026ea287ee5" providerId="AD" clId="Web-{4CFB8227-F905-1AAF-8CC4-849E8F9085E9}" dt="2024-01-29T12:00:50.482" v="408" actId="14100"/>
          <ac:picMkLst>
            <pc:docMk/>
            <pc:sldMk cId="3644188150" sldId="256"/>
            <ac:picMk id="7" creationId="{3D366826-2856-CAB8-C942-6B9141C12C20}"/>
          </ac:picMkLst>
        </pc:picChg>
        <pc:picChg chg="del">
          <ac:chgData name="Grace Carter" userId="S::carterg@sgcyp.org.uk::c7c59657-1120-4ddb-86d4-d026ea287ee5" providerId="AD" clId="Web-{4CFB8227-F905-1AAF-8CC4-849E8F9085E9}" dt="2024-01-29T11:26:36.929" v="10"/>
          <ac:picMkLst>
            <pc:docMk/>
            <pc:sldMk cId="3644188150" sldId="256"/>
            <ac:picMk id="8" creationId="{00000000-0000-0000-0000-000000000000}"/>
          </ac:picMkLst>
        </pc:picChg>
        <pc:picChg chg="del">
          <ac:chgData name="Grace Carter" userId="S::carterg@sgcyp.org.uk::c7c59657-1120-4ddb-86d4-d026ea287ee5" providerId="AD" clId="Web-{4CFB8227-F905-1AAF-8CC4-849E8F9085E9}" dt="2024-01-29T11:26:35.929" v="9"/>
          <ac:picMkLst>
            <pc:docMk/>
            <pc:sldMk cId="3644188150" sldId="256"/>
            <ac:picMk id="17" creationId="{00000000-0000-0000-0000-000000000000}"/>
          </ac:picMkLst>
        </pc:picChg>
        <pc:picChg chg="del">
          <ac:chgData name="Grace Carter" userId="S::carterg@sgcyp.org.uk::c7c59657-1120-4ddb-86d4-d026ea287ee5" providerId="AD" clId="Web-{4CFB8227-F905-1AAF-8CC4-849E8F9085E9}" dt="2024-01-29T11:26:34.788" v="8"/>
          <ac:picMkLst>
            <pc:docMk/>
            <pc:sldMk cId="3644188150" sldId="256"/>
            <ac:picMk id="22" creationId="{00000000-0000-0000-0000-000000000000}"/>
          </ac:picMkLst>
        </pc:picChg>
        <pc:picChg chg="del">
          <ac:chgData name="Grace Carter" userId="S::carterg@sgcyp.org.uk::c7c59657-1120-4ddb-86d4-d026ea287ee5" providerId="AD" clId="Web-{4CFB8227-F905-1AAF-8CC4-849E8F9085E9}" dt="2024-01-29T11:26:37.835" v="11"/>
          <ac:picMkLst>
            <pc:docMk/>
            <pc:sldMk cId="3644188150" sldId="256"/>
            <ac:picMk id="26" creationId="{00000000-0000-0000-0000-000000000000}"/>
          </ac:picMkLst>
        </pc:picChg>
      </pc:sldChg>
      <pc:sldChg chg="addSp delSp modSp">
        <pc:chgData name="Grace Carter" userId="S::carterg@sgcyp.org.uk::c7c59657-1120-4ddb-86d4-d026ea287ee5" providerId="AD" clId="Web-{4CFB8227-F905-1AAF-8CC4-849E8F9085E9}" dt="2024-01-29T13:15:26.552" v="1293" actId="14100"/>
        <pc:sldMkLst>
          <pc:docMk/>
          <pc:sldMk cId="504377565" sldId="257"/>
        </pc:sldMkLst>
        <pc:spChg chg="add mod">
          <ac:chgData name="Grace Carter" userId="S::carterg@sgcyp.org.uk::c7c59657-1120-4ddb-86d4-d026ea287ee5" providerId="AD" clId="Web-{4CFB8227-F905-1AAF-8CC4-849E8F9085E9}" dt="2024-01-29T13:07:45.321" v="1042" actId="14100"/>
          <ac:spMkLst>
            <pc:docMk/>
            <pc:sldMk cId="504377565" sldId="257"/>
            <ac:spMk id="3" creationId="{100EC831-463A-5BDB-A807-EFFFE03707C0}"/>
          </ac:spMkLst>
        </pc:spChg>
        <pc:spChg chg="add mod">
          <ac:chgData name="Grace Carter" userId="S::carterg@sgcyp.org.uk::c7c59657-1120-4ddb-86d4-d026ea287ee5" providerId="AD" clId="Web-{4CFB8227-F905-1AAF-8CC4-849E8F9085E9}" dt="2024-01-29T13:07:41.243" v="1041" actId="14100"/>
          <ac:spMkLst>
            <pc:docMk/>
            <pc:sldMk cId="504377565" sldId="257"/>
            <ac:spMk id="5" creationId="{99C5FB43-B616-0F1A-F1C2-D6AA321C6D7D}"/>
          </ac:spMkLst>
        </pc:spChg>
        <pc:graphicFrameChg chg="mod modGraphic">
          <ac:chgData name="Grace Carter" userId="S::carterg@sgcyp.org.uk::c7c59657-1120-4ddb-86d4-d026ea287ee5" providerId="AD" clId="Web-{4CFB8227-F905-1AAF-8CC4-849E8F9085E9}" dt="2024-01-29T13:14:27.800" v="1284"/>
          <ac:graphicFrameMkLst>
            <pc:docMk/>
            <pc:sldMk cId="504377565" sldId="257"/>
            <ac:graphicFrameMk id="6" creationId="{00000000-0000-0000-0000-000000000000}"/>
          </ac:graphicFrameMkLst>
        </pc:graphicFrameChg>
        <pc:graphicFrameChg chg="mod modGraphic">
          <ac:chgData name="Grace Carter" userId="S::carterg@sgcyp.org.uk::c7c59657-1120-4ddb-86d4-d026ea287ee5" providerId="AD" clId="Web-{4CFB8227-F905-1AAF-8CC4-849E8F9085E9}" dt="2024-01-29T13:15:04.005" v="1292"/>
          <ac:graphicFrameMkLst>
            <pc:docMk/>
            <pc:sldMk cId="504377565" sldId="257"/>
            <ac:graphicFrameMk id="7" creationId="{00000000-0000-0000-0000-000000000000}"/>
          </ac:graphicFrameMkLst>
        </pc:graphicFrameChg>
        <pc:graphicFrameChg chg="mod modGraphic">
          <ac:chgData name="Grace Carter" userId="S::carterg@sgcyp.org.uk::c7c59657-1120-4ddb-86d4-d026ea287ee5" providerId="AD" clId="Web-{4CFB8227-F905-1AAF-8CC4-849E8F9085E9}" dt="2024-01-29T13:13:18.564" v="1233"/>
          <ac:graphicFrameMkLst>
            <pc:docMk/>
            <pc:sldMk cId="504377565" sldId="257"/>
            <ac:graphicFrameMk id="8" creationId="{00000000-0000-0000-0000-000000000000}"/>
          </ac:graphicFrameMkLst>
        </pc:graphicFrameChg>
        <pc:picChg chg="del">
          <ac:chgData name="Grace Carter" userId="S::carterg@sgcyp.org.uk::c7c59657-1120-4ddb-86d4-d026ea287ee5" providerId="AD" clId="Web-{4CFB8227-F905-1AAF-8CC4-849E8F9085E9}" dt="2024-01-29T13:10:49.467" v="1201"/>
          <ac:picMkLst>
            <pc:docMk/>
            <pc:sldMk cId="504377565" sldId="257"/>
            <ac:picMk id="2" creationId="{00000000-0000-0000-0000-000000000000}"/>
          </ac:picMkLst>
        </pc:picChg>
        <pc:picChg chg="add mod">
          <ac:chgData name="Grace Carter" userId="S::carterg@sgcyp.org.uk::c7c59657-1120-4ddb-86d4-d026ea287ee5" providerId="AD" clId="Web-{4CFB8227-F905-1AAF-8CC4-849E8F9085E9}" dt="2024-01-29T13:15:26.552" v="1293" actId="14100"/>
          <ac:picMkLst>
            <pc:docMk/>
            <pc:sldMk cId="504377565" sldId="257"/>
            <ac:picMk id="9" creationId="{BDCD170D-AD16-62EA-9679-4FD99371C851}"/>
          </ac:picMkLst>
        </pc:picChg>
        <pc:picChg chg="del">
          <ac:chgData name="Grace Carter" userId="S::carterg@sgcyp.org.uk::c7c59657-1120-4ddb-86d4-d026ea287ee5" providerId="AD" clId="Web-{4CFB8227-F905-1AAF-8CC4-849E8F9085E9}" dt="2024-01-29T13:10:48.373" v="1200"/>
          <ac:picMkLst>
            <pc:docMk/>
            <pc:sldMk cId="504377565" sldId="257"/>
            <ac:picMk id="13" creationId="{00000000-0000-0000-0000-000000000000}"/>
          </ac:picMkLst>
        </pc:picChg>
        <pc:picChg chg="del">
          <ac:chgData name="Grace Carter" userId="S::carterg@sgcyp.org.uk::c7c59657-1120-4ddb-86d4-d026ea287ee5" providerId="AD" clId="Web-{4CFB8227-F905-1AAF-8CC4-849E8F9085E9}" dt="2024-01-29T13:10:47.451" v="1199"/>
          <ac:picMkLst>
            <pc:docMk/>
            <pc:sldMk cId="504377565" sldId="257"/>
            <ac:picMk id="14" creationId="{00000000-0000-0000-0000-000000000000}"/>
          </ac:picMkLst>
        </pc:picChg>
        <pc:picChg chg="del">
          <ac:chgData name="Grace Carter" userId="S::carterg@sgcyp.org.uk::c7c59657-1120-4ddb-86d4-d026ea287ee5" providerId="AD" clId="Web-{4CFB8227-F905-1AAF-8CC4-849E8F9085E9}" dt="2024-01-29T13:10:46.263" v="1198"/>
          <ac:picMkLst>
            <pc:docMk/>
            <pc:sldMk cId="504377565" sldId="257"/>
            <ac:picMk id="15" creationId="{00000000-0000-0000-0000-000000000000}"/>
          </ac:picMkLst>
        </pc:picChg>
        <pc:picChg chg="del">
          <ac:chgData name="Grace Carter" userId="S::carterg@sgcyp.org.uk::c7c59657-1120-4ddb-86d4-d026ea287ee5" providerId="AD" clId="Web-{4CFB8227-F905-1AAF-8CC4-849E8F9085E9}" dt="2024-01-29T13:10:45.185" v="1197"/>
          <ac:picMkLst>
            <pc:docMk/>
            <pc:sldMk cId="504377565" sldId="257"/>
            <ac:picMk id="17" creationId="{00000000-0000-0000-0000-000000000000}"/>
          </ac:picMkLst>
        </pc:picChg>
        <pc:picChg chg="mod">
          <ac:chgData name="Grace Carter" userId="S::carterg@sgcyp.org.uk::c7c59657-1120-4ddb-86d4-d026ea287ee5" providerId="AD" clId="Web-{4CFB8227-F905-1AAF-8CC4-849E8F9085E9}" dt="2024-01-29T13:07:06.711" v="1034" actId="14100"/>
          <ac:picMkLst>
            <pc:docMk/>
            <pc:sldMk cId="504377565" sldId="257"/>
            <ac:picMk id="18" creationId="{00000000-0000-0000-0000-000000000000}"/>
          </ac:picMkLst>
        </pc:picChg>
      </pc:sldChg>
    </pc:docChg>
  </pc:docChgLst>
  <pc:docChgLst>
    <pc:chgData clId="Web-{4CFB8227-F905-1AAF-8CC4-849E8F9085E9}"/>
    <pc:docChg chg="modSld">
      <pc:chgData name="" userId="" providerId="" clId="Web-{4CFB8227-F905-1AAF-8CC4-849E8F9085E9}" dt="2024-01-29T11:26:20.553" v="8" actId="20577"/>
      <pc:docMkLst>
        <pc:docMk/>
      </pc:docMkLst>
      <pc:sldChg chg="modSp">
        <pc:chgData name="" userId="" providerId="" clId="Web-{4CFB8227-F905-1AAF-8CC4-849E8F9085E9}" dt="2024-01-29T11:26:20.553" v="8" actId="20577"/>
        <pc:sldMkLst>
          <pc:docMk/>
          <pc:sldMk cId="3644188150" sldId="256"/>
        </pc:sldMkLst>
        <pc:spChg chg="mod">
          <ac:chgData name="" userId="" providerId="" clId="Web-{4CFB8227-F905-1AAF-8CC4-849E8F9085E9}" dt="2024-01-29T11:26:20.553" v="8" actId="20577"/>
          <ac:spMkLst>
            <pc:docMk/>
            <pc:sldMk cId="3644188150" sldId="256"/>
            <ac:spMk id="5" creationId="{5885F63B-22FE-9C4F-B60D-553F592939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2b87a7951bc7ea46&amp;rlz=1C1GCEU_en-GBGB957GB957&amp;sxsrf=ACQVn0_pinlHUOA-KtHVLI-Saw2ploEgdQ:1711121614496&amp;q=circumstance&amp;si=AKbGX_rYYX5RSQWW4ITS1L-igAzukClS2fIRUEif1UCdzOhttfBVwsCIX32nzn143ym0FJ1v3keqwzJdpWj4GbPLyQdjmd2ObmeTOZIujGd1kCYYtOFX81M%3D&amp;expnd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919" y="1090814"/>
            <a:ext cx="7576127" cy="2947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466604" y="348710"/>
            <a:ext cx="823308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GB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ill Sans MT"/>
                <a:cs typeface="Phosphate Inline" panose="02000506050000020004" pitchFamily="2" charset="77"/>
              </a:rPr>
              <a:t>How will we get around in the future?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10612205" y="423844"/>
            <a:ext cx="1923787" cy="6065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97256"/>
              </p:ext>
            </p:extLst>
          </p:nvPr>
        </p:nvGraphicFramePr>
        <p:xfrm>
          <a:off x="548354" y="1193774"/>
          <a:ext cx="4307851" cy="782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614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990237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9541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baseline="0" dirty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2000" b="1" dirty="0">
                          <a:latin typeface="Gill Sans MT" panose="020B0502020104020203" pitchFamily="34" charset="77"/>
                        </a:rPr>
                        <a:t>VOCABULARY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82365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/>
                        </a:rPr>
                        <a:t>travel</a:t>
                      </a:r>
                      <a:endParaRPr lang="en-GB" sz="1800" b="1" dirty="0">
                        <a:latin typeface="Gill Sans M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go from one place to another, typically over a distance of some length.</a:t>
                      </a:r>
                      <a:endParaRPr lang="en-GB" sz="1000" baseline="0" dirty="0">
                        <a:latin typeface="Gill Sans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82365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/>
                        </a:rPr>
                        <a:t>future</a:t>
                      </a:r>
                      <a:endParaRPr lang="en-GB" sz="1800" b="1" dirty="0">
                        <a:latin typeface="Gill Sans M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280160" rtl="0" eaLnBrk="1" latinLnBrk="0" hangingPunct="1">
                        <a:buNone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Something that happens after this moment.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8860"/>
                  </a:ext>
                </a:extLst>
              </a:tr>
              <a:tr h="82921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/>
                        </a:rPr>
                        <a:t>compass </a:t>
                      </a:r>
                      <a:endParaRPr lang="en-GB" sz="1800" b="1" dirty="0">
                        <a:latin typeface="Gill Sans M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tool for finding the direction.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89537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direction 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line or course along which something moves, lies, or points.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  <a:tr h="922787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location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place or position of something.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595459"/>
                  </a:ext>
                </a:extLst>
              </a:tr>
              <a:tr h="87085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model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small structure showing a final design. 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877727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limitation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 limiting rule or 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circumstance</a:t>
                      </a: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 restriction.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987399"/>
                  </a:ext>
                </a:extLst>
              </a:tr>
              <a:tr h="82921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Gill Sans MT"/>
                        </a:rPr>
                        <a:t>redesign</a:t>
                      </a:r>
                      <a:endParaRPr lang="en-GB" sz="18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design something again or in a different way.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4564703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94968"/>
              </p:ext>
            </p:extLst>
          </p:nvPr>
        </p:nvGraphicFramePr>
        <p:xfrm>
          <a:off x="5072865" y="7173858"/>
          <a:ext cx="7257089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79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What should I know by the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end of the unit?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698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noProof="0" dirty="0" smtClean="0">
                          <a:effectLst/>
                          <a:latin typeface="Calibri"/>
                        </a:rPr>
                        <a:t>Develop</a:t>
                      </a:r>
                      <a:r>
                        <a:rPr lang="en-GB" sz="1600" b="0" i="0" u="none" strike="noStrike" baseline="0" noProof="0" dirty="0" smtClean="0">
                          <a:effectLst/>
                          <a:latin typeface="Calibri"/>
                        </a:rPr>
                        <a:t> an awareness of the past using common words and phrases (before, after)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baseline="0" noProof="0" dirty="0" smtClean="0">
                          <a:effectLst/>
                          <a:latin typeface="Calibri"/>
                        </a:rPr>
                        <a:t>Discuss events of living memory. 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baseline="0" noProof="0" dirty="0" smtClean="0">
                          <a:effectLst/>
                          <a:latin typeface="Calibri"/>
                        </a:rPr>
                        <a:t>Use compass directions (N,S,E,W) and find key routes on a map. 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baseline="0" noProof="0" dirty="0" smtClean="0">
                          <a:effectLst/>
                          <a:latin typeface="Calibri"/>
                        </a:rPr>
                        <a:t>Name the 7 continent and 5 oceans.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baseline="0" noProof="0" dirty="0" smtClean="0">
                          <a:effectLst/>
                          <a:latin typeface="Calibri"/>
                        </a:rPr>
                        <a:t>Generate, develop design ideas. 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baseline="0" noProof="0" dirty="0" smtClean="0">
                          <a:effectLst/>
                          <a:latin typeface="Calibri"/>
                        </a:rPr>
                        <a:t>Select and use a range of tools and equipment best suited for the job. 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600" b="0" i="0" u="none" strike="noStrike" baseline="0" noProof="0" dirty="0" smtClean="0">
                          <a:effectLst/>
                          <a:latin typeface="Calibri"/>
                        </a:rPr>
                        <a:t>Use wheels and axels to make a mode of transport. </a:t>
                      </a:r>
                      <a:endParaRPr lang="en-GB" sz="1000" b="0" i="0" u="none" strike="noStrike" noProof="0" dirty="0">
                        <a:effectLst/>
                        <a:latin typeface="Calibri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541" y="4261556"/>
            <a:ext cx="4205414" cy="27282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5081881" y="4541229"/>
            <a:ext cx="2699622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" dirty="0" smtClean="0">
                <a:ln w="0">
                  <a:solidFill>
                    <a:schemeClr val="tx1"/>
                  </a:solidFill>
                </a:ln>
                <a:latin typeface="XCCW Joined 1a" panose="03050602040000000000" pitchFamily="66" charset="0"/>
                <a:cs typeface="Phosphate Inline" panose="02000506050000020004" pitchFamily="2" charset="77"/>
              </a:rPr>
              <a:t>Compass directions </a:t>
            </a:r>
            <a:endParaRPr lang="en-GB" sz="1200" cap="none" spc="0" dirty="0">
              <a:ln w="0">
                <a:solidFill>
                  <a:schemeClr val="tx1"/>
                </a:solidFill>
              </a:ln>
              <a:latin typeface="XCCW Joined 1a" panose="03050602040000000000" pitchFamily="66" charset="0"/>
              <a:cs typeface="Phosphate Inline" panose="02000506050000020004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874" y="4800600"/>
            <a:ext cx="2694672" cy="20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0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10673"/>
              </p:ext>
            </p:extLst>
          </p:nvPr>
        </p:nvGraphicFramePr>
        <p:xfrm>
          <a:off x="5366054" y="4834009"/>
          <a:ext cx="7316488" cy="41800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16488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725057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</a:t>
                      </a:r>
                      <a:r>
                        <a:rPr lang="en-US" sz="18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4:</a:t>
                      </a:r>
                      <a:r>
                        <a:rPr lang="en-US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r>
                        <a:rPr lang="en-US" sz="18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List all 7 continents. </a:t>
                      </a:r>
                      <a:endParaRPr lang="en-US" sz="18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1215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Times New Roman"/>
                        <a:ea typeface="Carlito"/>
                        <a:cs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  <a:tr h="623885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</a:t>
                      </a:r>
                      <a:r>
                        <a:rPr lang="en-US" sz="180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5:</a:t>
                      </a:r>
                      <a:r>
                        <a:rPr lang="en-US" sz="18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r>
                        <a:rPr lang="en-US" sz="18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Which ocean is between Europe </a:t>
                      </a:r>
                      <a:r>
                        <a:rPr lang="en-US" sz="1800" baseline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and America?</a:t>
                      </a:r>
                      <a:endParaRPr lang="en-US" sz="1800" baseline="0" dirty="0">
                        <a:effectLst/>
                        <a:latin typeface="Carlito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66322"/>
                  </a:ext>
                </a:extLst>
              </a:tr>
              <a:tr h="1597081">
                <a:tc>
                  <a:txBody>
                    <a:bodyPr/>
                    <a:lstStyle/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1800" baseline="0" dirty="0">
                        <a:effectLst/>
                        <a:latin typeface="Carlito"/>
                      </a:endParaRPr>
                    </a:p>
                  </a:txBody>
                  <a:tcPr anchor="ctr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10963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28090"/>
              </p:ext>
            </p:extLst>
          </p:nvPr>
        </p:nvGraphicFramePr>
        <p:xfrm>
          <a:off x="5325255" y="800100"/>
          <a:ext cx="7334990" cy="38893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3499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731081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>Question </a:t>
                      </a:r>
                      <a:r>
                        <a:rPr lang="en-US" sz="20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3: Name a mode of transport that was invented before </a:t>
                      </a: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US" sz="20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aseline="0" dirty="0" smtClean="0">
                          <a:effectLst/>
                          <a:latin typeface="Carlito"/>
                          <a:ea typeface="Carlito"/>
                          <a:cs typeface="Carlito"/>
                        </a:rPr>
                        <a:t>and after the SS GB.  </a:t>
                      </a:r>
                      <a:endParaRPr lang="en-GB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3127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/>
                      </a:r>
                      <a:b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arlito"/>
                          <a:ea typeface="Carlito"/>
                          <a:cs typeface="Carlito"/>
                        </a:rPr>
                        <a:t>  Before: __________________________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kern="1200" baseline="0" dirty="0" smtClean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arlito"/>
                          <a:ea typeface="Carlito"/>
                          <a:cs typeface="Carlito"/>
                        </a:rPr>
                        <a:t>  After: ____________________________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02488"/>
              </p:ext>
            </p:extLst>
          </p:nvPr>
        </p:nvGraphicFramePr>
        <p:xfrm>
          <a:off x="526105" y="797468"/>
          <a:ext cx="4731229" cy="38610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31229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707855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rlito"/>
                        </a:rPr>
                        <a:t>Question 1</a:t>
                      </a:r>
                      <a:r>
                        <a:rPr lang="en-GB" sz="1800" dirty="0" smtClean="0">
                          <a:effectLst/>
                          <a:latin typeface="Carlito"/>
                        </a:rPr>
                        <a:t>: Complete</a:t>
                      </a:r>
                      <a:r>
                        <a:rPr lang="en-GB" sz="1800" baseline="0" dirty="0" smtClean="0">
                          <a:effectLst/>
                          <a:latin typeface="Carlito"/>
                        </a:rPr>
                        <a:t> the compass </a:t>
                      </a:r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3153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/>
                      </a:r>
                      <a:b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83341"/>
              </p:ext>
            </p:extLst>
          </p:nvPr>
        </p:nvGraphicFramePr>
        <p:xfrm>
          <a:off x="526104" y="4834008"/>
          <a:ext cx="4731229" cy="41845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31229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767161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rlito"/>
                        </a:rPr>
                        <a:t>Question </a:t>
                      </a:r>
                      <a:r>
                        <a:rPr lang="en-GB" sz="1800" dirty="0" smtClean="0">
                          <a:effectLst/>
                          <a:latin typeface="Carlito"/>
                        </a:rPr>
                        <a:t>2: What mechanism</a:t>
                      </a:r>
                      <a:r>
                        <a:rPr lang="en-GB" sz="1800" baseline="0" dirty="0" smtClean="0">
                          <a:effectLst/>
                          <a:latin typeface="Carlito"/>
                        </a:rPr>
                        <a:t> is useful to help </a:t>
                      </a: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endParaRPr lang="en-GB" sz="1800" baseline="0" dirty="0" smtClean="0">
                        <a:effectLst/>
                        <a:latin typeface="Carlito"/>
                      </a:endParaRPr>
                    </a:p>
                    <a:p>
                      <a:pPr marL="71120" lvl="0">
                        <a:lnSpc>
                          <a:spcPts val="14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aseline="0" dirty="0" smtClean="0">
                          <a:effectLst/>
                          <a:latin typeface="Carlito"/>
                        </a:rPr>
                        <a:t>a vehicle move? Draw and label. </a:t>
                      </a:r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3417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  <a:t/>
                      </a:r>
                      <a:br>
                        <a:rPr lang="en-US" sz="1200" baseline="0" dirty="0">
                          <a:effectLst/>
                          <a:latin typeface="Carlito"/>
                          <a:ea typeface="Carlito"/>
                          <a:cs typeface="Carlito"/>
                        </a:rPr>
                      </a:b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200" baseline="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2540" y1="69466" x2="50000" y2="77481"/>
                        <a14:foregroundMark x1="62698" y1="75573" x2="76190" y2="60305"/>
                        <a14:foregroundMark x1="23016" y1="31679" x2="74603" y2="27863"/>
                        <a14:backgroundMark x1="26984" y1="83206" x2="33730" y2="90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1515" y="2084703"/>
            <a:ext cx="1920406" cy="1996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945" y="1619449"/>
            <a:ext cx="5810706" cy="17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1eec94-3498-4611-a9ac-ad92a04c18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E9E548E6BC4498FCE4B1BA19632BC" ma:contentTypeVersion="16" ma:contentTypeDescription="Create a new document." ma:contentTypeScope="" ma:versionID="47d408bdc6e71bd0f8040805093c3720">
  <xsd:schema xmlns:xsd="http://www.w3.org/2001/XMLSchema" xmlns:xs="http://www.w3.org/2001/XMLSchema" xmlns:p="http://schemas.microsoft.com/office/2006/metadata/properties" xmlns:ns3="4d1eec94-3498-4611-a9ac-ad92a04c18c2" xmlns:ns4="7a3f56ae-82a7-4cc7-8083-d0c114bac2f3" targetNamespace="http://schemas.microsoft.com/office/2006/metadata/properties" ma:root="true" ma:fieldsID="332631d5494a0e4777d60ee0dd090d6e" ns3:_="" ns4:_="">
    <xsd:import namespace="4d1eec94-3498-4611-a9ac-ad92a04c18c2"/>
    <xsd:import namespace="7a3f56ae-82a7-4cc7-8083-d0c114bac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eec94-3498-4611-a9ac-ad92a04c1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f56ae-82a7-4cc7-8083-d0c114ba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6F9B2F-1E2A-472A-9317-A7BB85B2EE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C0F4C2-3AC4-4B28-B1F2-F075EBC704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a3f56ae-82a7-4cc7-8083-d0c114bac2f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4d1eec94-3498-4611-a9ac-ad92a04c18c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B87B06C-742C-44E6-9870-FF4B67206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eec94-3498-4611-a9ac-ad92a04c18c2"/>
    <ds:schemaRef ds:uri="7a3f56ae-82a7-4cc7-8083-d0c114bac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266</Words>
  <Application>Microsoft Office PowerPoint</Application>
  <PresentationFormat>A3 Paper (297x420 mm)</PresentationFormat>
  <Paragraphs>75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Carlito</vt:lpstr>
      <vt:lpstr>Gill Sans MT</vt:lpstr>
      <vt:lpstr>Phosphate Inline</vt:lpstr>
      <vt:lpstr>Times New Roman</vt:lpstr>
      <vt:lpstr>XCCW Joined 1a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Jennings</dc:creator>
  <cp:lastModifiedBy>Grace Carter</cp:lastModifiedBy>
  <cp:revision>221</cp:revision>
  <dcterms:created xsi:type="dcterms:W3CDTF">2020-09-22T12:40:30Z</dcterms:created>
  <dcterms:modified xsi:type="dcterms:W3CDTF">2024-06-12T15:59:49Z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0x010100E3DE9E548E6BC4498FCE4B1BA19632BC</vt:lpwstr>
  </property>
</Properties>
</file>