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7224" autoAdjust="0"/>
  </p:normalViewPr>
  <p:slideViewPr>
    <p:cSldViewPr snapToGrid="0" snapToObjects="1">
      <p:cViewPr varScale="1">
        <p:scale>
          <a:sx n="52" d="100"/>
          <a:sy n="52" d="100"/>
        </p:scale>
        <p:origin x="17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EE9BC-2EF5-42A0-A56E-9168CFD76778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22AE8-3D0D-4981-B040-D582B3E51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42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22AE8-3D0D-4981-B040-D582B3E512F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78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417893" y="270853"/>
            <a:ext cx="11965814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2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What do forces actually do?</a:t>
            </a:r>
            <a:endParaRPr lang="en-GB" sz="36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93446" y="96982"/>
            <a:ext cx="12455753" cy="9351817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1" t="2191" r="18922" b="82456"/>
          <a:stretch/>
        </p:blipFill>
        <p:spPr bwMode="auto">
          <a:xfrm>
            <a:off x="11588607" y="7257739"/>
            <a:ext cx="558800" cy="2829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49D4F91-D60E-250F-F4DC-109C96FF4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657277"/>
              </p:ext>
            </p:extLst>
          </p:nvPr>
        </p:nvGraphicFramePr>
        <p:xfrm>
          <a:off x="417893" y="1249680"/>
          <a:ext cx="4641787" cy="7721599"/>
        </p:xfrm>
        <a:graphic>
          <a:graphicData uri="http://schemas.openxmlformats.org/drawingml/2006/table">
            <a:tbl>
              <a:tblPr firstRow="1" firstCol="1" bandRow="1"/>
              <a:tblGrid>
                <a:gridCol w="1160396">
                  <a:extLst>
                    <a:ext uri="{9D8B030D-6E8A-4147-A177-3AD203B41FA5}">
                      <a16:colId xmlns:a16="http://schemas.microsoft.com/office/drawing/2014/main" val="2224440031"/>
                    </a:ext>
                  </a:extLst>
                </a:gridCol>
                <a:gridCol w="3481391">
                  <a:extLst>
                    <a:ext uri="{9D8B030D-6E8A-4147-A177-3AD203B41FA5}">
                      <a16:colId xmlns:a16="http://schemas.microsoft.com/office/drawing/2014/main" val="3134180691"/>
                    </a:ext>
                  </a:extLst>
                </a:gridCol>
              </a:tblGrid>
              <a:tr h="268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fulcrum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The point at which a level is placed.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331232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weight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The measure of the force of gravity on an object.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746596"/>
                  </a:ext>
                </a:extLst>
              </a:tr>
              <a:tr h="834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lever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Simple machines that consist of a rigid bar pivoted on a fixed point, allowing a smaller force to move a larger one.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632657"/>
                  </a:ext>
                </a:extLst>
              </a:tr>
              <a:tr h="268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engineer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Person that designs complex products.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056840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distance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How much distance an object has covered in motion.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222603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force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The force that opposes the motion of objects when they slide past each other.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222140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power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Doing work to transfer heat or energy to cause a change.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5394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strength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The quality or state of being physically strong.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129701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resistance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 type of friction caused by air or water pushing against it.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32038"/>
                  </a:ext>
                </a:extLst>
              </a:tr>
              <a:tr h="834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Gravity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The force that attracts objects towards each other, drawing them towards the centre of the Earth.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599076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upthrust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 force that pushes objects up, usually water.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78357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Measurement of how much matter is in an object.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7941696"/>
                  </a:ext>
                </a:extLst>
              </a:tr>
              <a:tr h="834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pulley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Simple machines that consist of a grooved wheel and a rope or chain, used to raise or lower heavy objects.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761483"/>
                  </a:ext>
                </a:extLst>
              </a:tr>
              <a:tr h="268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buoyant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Able to keep something afloat.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40927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7588756E-D44B-CEAE-01DE-A3994055B58A}"/>
              </a:ext>
            </a:extLst>
          </p:cNvPr>
          <p:cNvSpPr txBox="1"/>
          <p:nvPr/>
        </p:nvSpPr>
        <p:spPr>
          <a:xfrm>
            <a:off x="417893" y="844833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Vocabulary.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9A30B16-F9DB-111B-96ED-249F7FC48F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9680" y="1249680"/>
            <a:ext cx="7548474" cy="31718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8D443ED-4803-4450-F62B-1F5FF6597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9680" y="4277360"/>
            <a:ext cx="7467600" cy="472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112811" y="0"/>
            <a:ext cx="3307316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Assessment</a:t>
            </a:r>
            <a:endParaRPr lang="en-GB" sz="48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18080"/>
              </p:ext>
            </p:extLst>
          </p:nvPr>
        </p:nvGraphicFramePr>
        <p:xfrm>
          <a:off x="174642" y="769441"/>
          <a:ext cx="3495658" cy="20245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33657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  <a:gridCol w="862001">
                  <a:extLst>
                    <a:ext uri="{9D8B030D-6E8A-4147-A177-3AD203B41FA5}">
                      <a16:colId xmlns:a16="http://schemas.microsoft.com/office/drawing/2014/main" val="3488492488"/>
                    </a:ext>
                  </a:extLst>
                </a:gridCol>
              </a:tblGrid>
              <a:tr h="460673">
                <a:tc gridSpan="2"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660" marR="62230" algn="ctr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460673">
                <a:tc>
                  <a:txBody>
                    <a:bodyPr/>
                    <a:lstStyle/>
                    <a:p>
                      <a:pPr marL="7112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  <a:tr h="416609">
                <a:tc>
                  <a:txBody>
                    <a:bodyPr/>
                    <a:lstStyle/>
                    <a:p>
                      <a:pPr marL="71120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en-GB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566322"/>
                  </a:ext>
                </a:extLst>
              </a:tr>
              <a:tr h="226731">
                <a:tc>
                  <a:txBody>
                    <a:bodyPr/>
                    <a:lstStyle/>
                    <a:p>
                      <a:pPr marL="71120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en-GB" sz="11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490413"/>
                  </a:ext>
                </a:extLst>
              </a:tr>
              <a:tr h="459872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en-GB" sz="11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41359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563089"/>
              </p:ext>
            </p:extLst>
          </p:nvPr>
        </p:nvGraphicFramePr>
        <p:xfrm>
          <a:off x="3822700" y="769441"/>
          <a:ext cx="4076700" cy="20245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076700">
                  <a:extLst>
                    <a:ext uri="{9D8B030D-6E8A-4147-A177-3AD203B41FA5}">
                      <a16:colId xmlns:a16="http://schemas.microsoft.com/office/drawing/2014/main" val="1000666204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pPr marL="7112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07082"/>
                  </a:ext>
                </a:extLst>
              </a:tr>
              <a:tr h="1563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6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37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999</TotalTime>
  <Words>204</Words>
  <Application>Microsoft Office PowerPoint</Application>
  <PresentationFormat>A3 Paper (297x420 mm)</PresentationFormat>
  <Paragraphs>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Carlito</vt:lpstr>
      <vt:lpstr>Gill Sans MT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Nesbitt</dc:creator>
  <cp:lastModifiedBy>Becky Norris</cp:lastModifiedBy>
  <cp:revision>55</cp:revision>
  <cp:lastPrinted>2023-09-05T15:46:47Z</cp:lastPrinted>
  <dcterms:created xsi:type="dcterms:W3CDTF">2020-09-22T12:40:30Z</dcterms:created>
  <dcterms:modified xsi:type="dcterms:W3CDTF">2024-06-30T18:12:18Z</dcterms:modified>
</cp:coreProperties>
</file>